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12f6acc48445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62fdacc2d8420b"/>
  </p:sldMasterIdLst>
  <p:sldIdLst>
    <p:sldId xmlns:r="http://schemas.openxmlformats.org/officeDocument/2006/relationships" id="256" r:id="Rc11ecebc4cd345a9"/>
    <p:sldId xmlns:r="http://schemas.openxmlformats.org/officeDocument/2006/relationships" id="257" r:id="Rda293d91e96b4ca7"/>
    <p:sldId xmlns:r="http://schemas.openxmlformats.org/officeDocument/2006/relationships" id="258" r:id="Rc3b54f53d2d1415a"/>
    <p:sldId xmlns:r="http://schemas.openxmlformats.org/officeDocument/2006/relationships" id="259" r:id="R452b6e3300444c56"/>
    <p:sldId xmlns:r="http://schemas.openxmlformats.org/officeDocument/2006/relationships" id="260" r:id="R6b7922c63cde4c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2fdacc2d8420b" /><Relationship Type="http://schemas.openxmlformats.org/officeDocument/2006/relationships/slide" Target="/ppt/slides/slide1.xml" Id="Rc11ecebc4cd345a9" /><Relationship Type="http://schemas.openxmlformats.org/officeDocument/2006/relationships/slide" Target="/ppt/slides/slide2.xml" Id="Rda293d91e96b4ca7" /><Relationship Type="http://schemas.openxmlformats.org/officeDocument/2006/relationships/slide" Target="/ppt/slides/slide3.xml" Id="Rc3b54f53d2d1415a" /><Relationship Type="http://schemas.openxmlformats.org/officeDocument/2006/relationships/slide" Target="/ppt/slides/slide4.xml" Id="R452b6e3300444c56" /><Relationship Type="http://schemas.openxmlformats.org/officeDocument/2006/relationships/slide" Target="/ppt/slides/slide5.xml" Id="R6b7922c63cde4c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1bddb7d974f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5ed258b8f487a" /><Relationship Type="http://schemas.openxmlformats.org/officeDocument/2006/relationships/theme" Target="/ppt/slideMasters/theme/theme1.xml" Id="R31b35f65d61943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85ed258b8f48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62976344d45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21c89815e42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cadd1872d4e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286f78ef04f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f46a4957645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