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7feccd58a247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9ab1207f5b43b6"/>
  </p:sldMasterIdLst>
  <p:sldIdLst>
    <p:sldId xmlns:r="http://schemas.openxmlformats.org/officeDocument/2006/relationships" id="256" r:id="Rf8fa8618a90f427d"/>
    <p:sldId xmlns:r="http://schemas.openxmlformats.org/officeDocument/2006/relationships" id="257" r:id="R586be10f63a24cf7"/>
    <p:sldId xmlns:r="http://schemas.openxmlformats.org/officeDocument/2006/relationships" id="258" r:id="R60652fd87342412b"/>
    <p:sldId xmlns:r="http://schemas.openxmlformats.org/officeDocument/2006/relationships" id="259" r:id="Rfcd79854b9ae42bd"/>
    <p:sldId xmlns:r="http://schemas.openxmlformats.org/officeDocument/2006/relationships" id="260" r:id="R3feae04ba0d34e5a"/>
    <p:sldId xmlns:r="http://schemas.openxmlformats.org/officeDocument/2006/relationships" id="261" r:id="R4a217e18bc8a41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9ab1207f5b43b6" /><Relationship Type="http://schemas.openxmlformats.org/officeDocument/2006/relationships/slide" Target="/ppt/slides/slide1.xml" Id="Rf8fa8618a90f427d" /><Relationship Type="http://schemas.openxmlformats.org/officeDocument/2006/relationships/slide" Target="/ppt/slides/slide2.xml" Id="R586be10f63a24cf7" /><Relationship Type="http://schemas.openxmlformats.org/officeDocument/2006/relationships/slide" Target="/ppt/slides/slide3.xml" Id="R60652fd87342412b" /><Relationship Type="http://schemas.openxmlformats.org/officeDocument/2006/relationships/slide" Target="/ppt/slides/slide4.xml" Id="Rfcd79854b9ae42bd" /><Relationship Type="http://schemas.openxmlformats.org/officeDocument/2006/relationships/slide" Target="/ppt/slides/slide5.xml" Id="R3feae04ba0d34e5a" /><Relationship Type="http://schemas.openxmlformats.org/officeDocument/2006/relationships/slide" Target="/ppt/slides/slide6.xml" Id="R4a217e18bc8a41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c6538dcc454a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5b6dc579a4657" /><Relationship Type="http://schemas.openxmlformats.org/officeDocument/2006/relationships/theme" Target="/ppt/slideMasters/theme/theme1.xml" Id="R533b6860bfc441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b5b6dc579a46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ad82f37cd46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8e1916aaf44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34e4a06804e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52b87b9e34a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7c006a9174f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080eec4724d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9 645 014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−2 783 875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−2 351 620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1 878 585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11 440 218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986 602 313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