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70aded5bf48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ea77f20a384b20"/>
  </p:sldMasterIdLst>
  <p:sldIdLst>
    <p:sldId xmlns:r="http://schemas.openxmlformats.org/officeDocument/2006/relationships" id="256" r:id="R6a989c38132c4588"/>
    <p:sldId xmlns:r="http://schemas.openxmlformats.org/officeDocument/2006/relationships" id="257" r:id="Ra0c36b90485e4938"/>
    <p:sldId xmlns:r="http://schemas.openxmlformats.org/officeDocument/2006/relationships" id="258" r:id="Rc06a9382a420472a"/>
    <p:sldId xmlns:r="http://schemas.openxmlformats.org/officeDocument/2006/relationships" id="259" r:id="R61c42440567b4b03"/>
    <p:sldId xmlns:r="http://schemas.openxmlformats.org/officeDocument/2006/relationships" id="260" r:id="R43d90f0324d4486b"/>
    <p:sldId xmlns:r="http://schemas.openxmlformats.org/officeDocument/2006/relationships" id="261" r:id="R26dbd47a0fe34b60"/>
    <p:sldId xmlns:r="http://schemas.openxmlformats.org/officeDocument/2006/relationships" id="262" r:id="Rfc8bd9b8cedc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a77f20a384b20" /><Relationship Type="http://schemas.openxmlformats.org/officeDocument/2006/relationships/slide" Target="/ppt/slides/slide1.xml" Id="R6a989c38132c4588" /><Relationship Type="http://schemas.openxmlformats.org/officeDocument/2006/relationships/slide" Target="/ppt/slides/slide2.xml" Id="Ra0c36b90485e4938" /><Relationship Type="http://schemas.openxmlformats.org/officeDocument/2006/relationships/slide" Target="/ppt/slides/slide3.xml" Id="Rc06a9382a420472a" /><Relationship Type="http://schemas.openxmlformats.org/officeDocument/2006/relationships/slide" Target="/ppt/slides/slide4.xml" Id="R61c42440567b4b03" /><Relationship Type="http://schemas.openxmlformats.org/officeDocument/2006/relationships/slide" Target="/ppt/slides/slide5.xml" Id="R43d90f0324d4486b" /><Relationship Type="http://schemas.openxmlformats.org/officeDocument/2006/relationships/slide" Target="/ppt/slides/slide6.xml" Id="R26dbd47a0fe34b60" /><Relationship Type="http://schemas.openxmlformats.org/officeDocument/2006/relationships/slide" Target="/ppt/slides/slide7.xml" Id="Rfc8bd9b8cedc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4c91172c54e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ac30d5f33497a" /><Relationship Type="http://schemas.openxmlformats.org/officeDocument/2006/relationships/theme" Target="/ppt/slideMasters/theme/theme1.xml" Id="R5baedeb6978045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ac30d5f3349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808190edd40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6abc8081f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27bcee74d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e0f8c2f0c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238b51c534e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abfc7164740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3fc0b8792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BUSINESS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BUSINESS PARTNER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21 004 789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91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