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ecdbb683c42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3f586ae39243f3"/>
  </p:sldMasterIdLst>
  <p:sldIdLst>
    <p:sldId xmlns:r="http://schemas.openxmlformats.org/officeDocument/2006/relationships" id="256" r:id="R78a99f8ffe8e4b52"/>
    <p:sldId xmlns:r="http://schemas.openxmlformats.org/officeDocument/2006/relationships" id="257" r:id="R5dcb83e29b6b4d41"/>
    <p:sldId xmlns:r="http://schemas.openxmlformats.org/officeDocument/2006/relationships" id="258" r:id="Rf0c8ca7078b64de4"/>
    <p:sldId xmlns:r="http://schemas.openxmlformats.org/officeDocument/2006/relationships" id="259" r:id="Rb9548cccd8164582"/>
    <p:sldId xmlns:r="http://schemas.openxmlformats.org/officeDocument/2006/relationships" id="260" r:id="R8e91843a55f64295"/>
    <p:sldId xmlns:r="http://schemas.openxmlformats.org/officeDocument/2006/relationships" id="261" r:id="Rdaccec1faf4b42e8"/>
    <p:sldId xmlns:r="http://schemas.openxmlformats.org/officeDocument/2006/relationships" id="262" r:id="R10553ba19c67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f586ae39243f3" /><Relationship Type="http://schemas.openxmlformats.org/officeDocument/2006/relationships/slide" Target="/ppt/slides/slide1.xml" Id="R78a99f8ffe8e4b52" /><Relationship Type="http://schemas.openxmlformats.org/officeDocument/2006/relationships/slide" Target="/ppt/slides/slide2.xml" Id="R5dcb83e29b6b4d41" /><Relationship Type="http://schemas.openxmlformats.org/officeDocument/2006/relationships/slide" Target="/ppt/slides/slide3.xml" Id="Rf0c8ca7078b64de4" /><Relationship Type="http://schemas.openxmlformats.org/officeDocument/2006/relationships/slide" Target="/ppt/slides/slide4.xml" Id="Rb9548cccd8164582" /><Relationship Type="http://schemas.openxmlformats.org/officeDocument/2006/relationships/slide" Target="/ppt/slides/slide5.xml" Id="R8e91843a55f64295" /><Relationship Type="http://schemas.openxmlformats.org/officeDocument/2006/relationships/slide" Target="/ppt/slides/slide6.xml" Id="Rdaccec1faf4b42e8" /><Relationship Type="http://schemas.openxmlformats.org/officeDocument/2006/relationships/slide" Target="/ppt/slides/slide7.xml" Id="R10553ba19c67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3671414624b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40dd5b921499c" /><Relationship Type="http://schemas.openxmlformats.org/officeDocument/2006/relationships/theme" Target="/ppt/slideMasters/theme/theme1.xml" Id="Rbece5c0de1d2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640dd5b92149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ea5f783c442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606347b8746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3d5873caf4d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8e088bcb549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e44f2cda24f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7adb7c59641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a54a7df5643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