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d9869c91d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24f9617c243f5"/>
  </p:sldMasterIdLst>
  <p:sldIdLst>
    <p:sldId xmlns:r="http://schemas.openxmlformats.org/officeDocument/2006/relationships" id="256" r:id="Rb6a425b7bb894a13"/>
    <p:sldId xmlns:r="http://schemas.openxmlformats.org/officeDocument/2006/relationships" id="257" r:id="R04ee4608ca1f436c"/>
    <p:sldId xmlns:r="http://schemas.openxmlformats.org/officeDocument/2006/relationships" id="258" r:id="Rdba5b63f94c949d7"/>
    <p:sldId xmlns:r="http://schemas.openxmlformats.org/officeDocument/2006/relationships" id="259" r:id="R57abf463c8654e74"/>
    <p:sldId xmlns:r="http://schemas.openxmlformats.org/officeDocument/2006/relationships" id="260" r:id="Recc15c74258b4966"/>
    <p:sldId xmlns:r="http://schemas.openxmlformats.org/officeDocument/2006/relationships" id="261" r:id="Rce63b25e6af242f8"/>
    <p:sldId xmlns:r="http://schemas.openxmlformats.org/officeDocument/2006/relationships" id="262" r:id="R4cac181dfdb940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24f9617c243f5" /><Relationship Type="http://schemas.openxmlformats.org/officeDocument/2006/relationships/slide" Target="/ppt/slides/slide1.xml" Id="Rb6a425b7bb894a13" /><Relationship Type="http://schemas.openxmlformats.org/officeDocument/2006/relationships/slide" Target="/ppt/slides/slide2.xml" Id="R04ee4608ca1f436c" /><Relationship Type="http://schemas.openxmlformats.org/officeDocument/2006/relationships/slide" Target="/ppt/slides/slide3.xml" Id="Rdba5b63f94c949d7" /><Relationship Type="http://schemas.openxmlformats.org/officeDocument/2006/relationships/slide" Target="/ppt/slides/slide4.xml" Id="R57abf463c8654e74" /><Relationship Type="http://schemas.openxmlformats.org/officeDocument/2006/relationships/slide" Target="/ppt/slides/slide5.xml" Id="Recc15c74258b4966" /><Relationship Type="http://schemas.openxmlformats.org/officeDocument/2006/relationships/slide" Target="/ppt/slides/slide6.xml" Id="Rce63b25e6af242f8" /><Relationship Type="http://schemas.openxmlformats.org/officeDocument/2006/relationships/slide" Target="/ppt/slides/slide7.xml" Id="R4cac181dfdb940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dcc3ad489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67477d154582" /><Relationship Type="http://schemas.openxmlformats.org/officeDocument/2006/relationships/theme" Target="/ppt/slideMasters/theme/theme1.xml" Id="Ra6b483284583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a67477d15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178f024e9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41841447347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1cf2d5fe5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32bd47173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430a9d54f44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be653322d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99c24ecfd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BEDRIFTSPARTNER VARDØ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BEDRIFTSPARTNER VARDØ AS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7 293 392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BEDRIFTSPARTNER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4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9950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98 70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986 523 936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