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111b93bb9848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6b42bc42424d66"/>
  </p:sldMasterIdLst>
  <p:sldIdLst>
    <p:sldId xmlns:r="http://schemas.openxmlformats.org/officeDocument/2006/relationships" id="256" r:id="R3c399ae6b6064a68"/>
    <p:sldId xmlns:r="http://schemas.openxmlformats.org/officeDocument/2006/relationships" id="257" r:id="R217f20a0e86c417b"/>
    <p:sldId xmlns:r="http://schemas.openxmlformats.org/officeDocument/2006/relationships" id="258" r:id="R7c0e199e86324e54"/>
    <p:sldId xmlns:r="http://schemas.openxmlformats.org/officeDocument/2006/relationships" id="259" r:id="Re71b9cb1db804829"/>
    <p:sldId xmlns:r="http://schemas.openxmlformats.org/officeDocument/2006/relationships" id="260" r:id="Rf82533afe8f8447f"/>
    <p:sldId xmlns:r="http://schemas.openxmlformats.org/officeDocument/2006/relationships" id="261" r:id="R7e3bf4feaad84033"/>
    <p:sldId xmlns:r="http://schemas.openxmlformats.org/officeDocument/2006/relationships" id="262" r:id="R2c408c87cf1a41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b42bc42424d66" /><Relationship Type="http://schemas.openxmlformats.org/officeDocument/2006/relationships/slide" Target="/ppt/slides/slide1.xml" Id="R3c399ae6b6064a68" /><Relationship Type="http://schemas.openxmlformats.org/officeDocument/2006/relationships/slide" Target="/ppt/slides/slide2.xml" Id="R217f20a0e86c417b" /><Relationship Type="http://schemas.openxmlformats.org/officeDocument/2006/relationships/slide" Target="/ppt/slides/slide3.xml" Id="R7c0e199e86324e54" /><Relationship Type="http://schemas.openxmlformats.org/officeDocument/2006/relationships/slide" Target="/ppt/slides/slide4.xml" Id="Re71b9cb1db804829" /><Relationship Type="http://schemas.openxmlformats.org/officeDocument/2006/relationships/slide" Target="/ppt/slides/slide5.xml" Id="Rf82533afe8f8447f" /><Relationship Type="http://schemas.openxmlformats.org/officeDocument/2006/relationships/slide" Target="/ppt/slides/slide6.xml" Id="R7e3bf4feaad84033" /><Relationship Type="http://schemas.openxmlformats.org/officeDocument/2006/relationships/slide" Target="/ppt/slides/slide7.xml" Id="R2c408c87cf1a41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a1b03409c144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841ec63344a15" /><Relationship Type="http://schemas.openxmlformats.org/officeDocument/2006/relationships/theme" Target="/ppt/slideMasters/theme/theme1.xml" Id="R537a5e67b52640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c841ec63344a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b72daf1074b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29739adb64d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22877d56c4a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39d0b59a84a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f5fc8c2894f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1dc0c66e247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9a7d8bd3f48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BILSTAD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BILSTAD BYGG AS ble etablert [år] og holder til i Moi.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43 104 194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1 174 775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909 771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4 184 084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13 963 599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INVEST AS  –  50,7 %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BILSTAD ODD  –  49,3 %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4460 Moi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73 20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post@bilstadbygg.no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www.bilstadbygg.no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986 487 549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