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e94e0ec8b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cc8c4885b407a"/>
  </p:sldMasterIdLst>
  <p:sldIdLst>
    <p:sldId xmlns:r="http://schemas.openxmlformats.org/officeDocument/2006/relationships" id="256" r:id="Rc0539f44afb84022"/>
    <p:sldId xmlns:r="http://schemas.openxmlformats.org/officeDocument/2006/relationships" id="257" r:id="R18d022079f244ddc"/>
    <p:sldId xmlns:r="http://schemas.openxmlformats.org/officeDocument/2006/relationships" id="258" r:id="R4ff9da0d44f04178"/>
    <p:sldId xmlns:r="http://schemas.openxmlformats.org/officeDocument/2006/relationships" id="259" r:id="R194c35f9833e43b1"/>
    <p:sldId xmlns:r="http://schemas.openxmlformats.org/officeDocument/2006/relationships" id="260" r:id="Rb5a2e278283d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cc8c4885b407a" /><Relationship Type="http://schemas.openxmlformats.org/officeDocument/2006/relationships/slide" Target="/ppt/slides/slide1.xml" Id="Rc0539f44afb84022" /><Relationship Type="http://schemas.openxmlformats.org/officeDocument/2006/relationships/slide" Target="/ppt/slides/slide2.xml" Id="R18d022079f244ddc" /><Relationship Type="http://schemas.openxmlformats.org/officeDocument/2006/relationships/slide" Target="/ppt/slides/slide3.xml" Id="R4ff9da0d44f04178" /><Relationship Type="http://schemas.openxmlformats.org/officeDocument/2006/relationships/slide" Target="/ppt/slides/slide4.xml" Id="R194c35f9833e43b1" /><Relationship Type="http://schemas.openxmlformats.org/officeDocument/2006/relationships/slide" Target="/ppt/slides/slide5.xml" Id="Rb5a2e278283d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1142e02e1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4a0a920c745e1" /><Relationship Type="http://schemas.openxmlformats.org/officeDocument/2006/relationships/theme" Target="/ppt/slideMasters/theme/theme1.xml" Id="R3188075ba753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4a0a920c7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b0f8d8ef5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1deb8adef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ce9cffc1a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6cea72621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954bf70d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