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eac6759f2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3a166b26a47f8"/>
  </p:sldMasterIdLst>
  <p:sldIdLst>
    <p:sldId xmlns:r="http://schemas.openxmlformats.org/officeDocument/2006/relationships" id="256" r:id="Rf5b1803076134fdb"/>
    <p:sldId xmlns:r="http://schemas.openxmlformats.org/officeDocument/2006/relationships" id="257" r:id="R637fff9a911f486f"/>
    <p:sldId xmlns:r="http://schemas.openxmlformats.org/officeDocument/2006/relationships" id="258" r:id="Re19a0d1676b34ebf"/>
    <p:sldId xmlns:r="http://schemas.openxmlformats.org/officeDocument/2006/relationships" id="259" r:id="R4060077ea09b44ce"/>
    <p:sldId xmlns:r="http://schemas.openxmlformats.org/officeDocument/2006/relationships" id="260" r:id="Rcfea5605a3c84d8b"/>
    <p:sldId xmlns:r="http://schemas.openxmlformats.org/officeDocument/2006/relationships" id="261" r:id="R90d3039e05ed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3a166b26a47f8" /><Relationship Type="http://schemas.openxmlformats.org/officeDocument/2006/relationships/slide" Target="/ppt/slides/slide1.xml" Id="Rf5b1803076134fdb" /><Relationship Type="http://schemas.openxmlformats.org/officeDocument/2006/relationships/slide" Target="/ppt/slides/slide2.xml" Id="R637fff9a911f486f" /><Relationship Type="http://schemas.openxmlformats.org/officeDocument/2006/relationships/slide" Target="/ppt/slides/slide3.xml" Id="Re19a0d1676b34ebf" /><Relationship Type="http://schemas.openxmlformats.org/officeDocument/2006/relationships/slide" Target="/ppt/slides/slide4.xml" Id="R4060077ea09b44ce" /><Relationship Type="http://schemas.openxmlformats.org/officeDocument/2006/relationships/slide" Target="/ppt/slides/slide5.xml" Id="Rcfea5605a3c84d8b" /><Relationship Type="http://schemas.openxmlformats.org/officeDocument/2006/relationships/slide" Target="/ppt/slides/slide6.xml" Id="R90d3039e05ed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7546d31ce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68ab9c854835" /><Relationship Type="http://schemas.openxmlformats.org/officeDocument/2006/relationships/theme" Target="/ppt/slideMasters/theme/theme1.xml" Id="Rdab51de510ac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868ab9c85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4aba3cdb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8d37546d2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9f31cd2c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95faf4fde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24cee657b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7e06a8fa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