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5f9312185a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556b15bd044e7a"/>
  </p:sldMasterIdLst>
  <p:sldIdLst>
    <p:sldId xmlns:r="http://schemas.openxmlformats.org/officeDocument/2006/relationships" id="256" r:id="R35bbd2624ea84b42"/>
    <p:sldId xmlns:r="http://schemas.openxmlformats.org/officeDocument/2006/relationships" id="257" r:id="R6de6f4be87234a4a"/>
    <p:sldId xmlns:r="http://schemas.openxmlformats.org/officeDocument/2006/relationships" id="258" r:id="Rcf2e2b1497794243"/>
    <p:sldId xmlns:r="http://schemas.openxmlformats.org/officeDocument/2006/relationships" id="259" r:id="Rf4d0b2f67f2f4b98"/>
    <p:sldId xmlns:r="http://schemas.openxmlformats.org/officeDocument/2006/relationships" id="260" r:id="Re13f18ff68f64b07"/>
    <p:sldId xmlns:r="http://schemas.openxmlformats.org/officeDocument/2006/relationships" id="261" r:id="R912906c19c284997"/>
    <p:sldId xmlns:r="http://schemas.openxmlformats.org/officeDocument/2006/relationships" id="262" r:id="R9864bc3be00d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556b15bd044e7a" /><Relationship Type="http://schemas.openxmlformats.org/officeDocument/2006/relationships/slide" Target="/ppt/slides/slide1.xml" Id="R35bbd2624ea84b42" /><Relationship Type="http://schemas.openxmlformats.org/officeDocument/2006/relationships/slide" Target="/ppt/slides/slide2.xml" Id="R6de6f4be87234a4a" /><Relationship Type="http://schemas.openxmlformats.org/officeDocument/2006/relationships/slide" Target="/ppt/slides/slide3.xml" Id="Rcf2e2b1497794243" /><Relationship Type="http://schemas.openxmlformats.org/officeDocument/2006/relationships/slide" Target="/ppt/slides/slide4.xml" Id="Rf4d0b2f67f2f4b98" /><Relationship Type="http://schemas.openxmlformats.org/officeDocument/2006/relationships/slide" Target="/ppt/slides/slide5.xml" Id="Re13f18ff68f64b07" /><Relationship Type="http://schemas.openxmlformats.org/officeDocument/2006/relationships/slide" Target="/ppt/slides/slide6.xml" Id="R912906c19c284997" /><Relationship Type="http://schemas.openxmlformats.org/officeDocument/2006/relationships/slide" Target="/ppt/slides/slide7.xml" Id="R9864bc3be00d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7d6e40ae444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d82c92a1e4d23" /><Relationship Type="http://schemas.openxmlformats.org/officeDocument/2006/relationships/theme" Target="/ppt/slideMasters/theme/theme1.xml" Id="R12a5c9e2ff6f44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d82c92a1e4d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58c0de3ca4f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c7e6ae4bc46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eaed34bf44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14d101119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7eb63ff0a49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651f0f767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7b7427d7e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SEGLEM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473 410 000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562 755 000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TRYGVE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JORUNN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SYNNØVE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TRYGVE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SYSEG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986 380 310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