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af31e9308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24ddce34a4aab"/>
  </p:sldMasterIdLst>
  <p:sldIdLst>
    <p:sldId xmlns:r="http://schemas.openxmlformats.org/officeDocument/2006/relationships" id="256" r:id="Rcb4643290f6e47a7"/>
    <p:sldId xmlns:r="http://schemas.openxmlformats.org/officeDocument/2006/relationships" id="257" r:id="R91b7b4b7c5aa4f40"/>
    <p:sldId xmlns:r="http://schemas.openxmlformats.org/officeDocument/2006/relationships" id="258" r:id="R2f7bd22313154775"/>
    <p:sldId xmlns:r="http://schemas.openxmlformats.org/officeDocument/2006/relationships" id="259" r:id="R6cd40091b1a94ca7"/>
    <p:sldId xmlns:r="http://schemas.openxmlformats.org/officeDocument/2006/relationships" id="260" r:id="Rc8e6269cd5424371"/>
    <p:sldId xmlns:r="http://schemas.openxmlformats.org/officeDocument/2006/relationships" id="261" r:id="Rc43b83adb61a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24ddce34a4aab" /><Relationship Type="http://schemas.openxmlformats.org/officeDocument/2006/relationships/slide" Target="/ppt/slides/slide1.xml" Id="Rcb4643290f6e47a7" /><Relationship Type="http://schemas.openxmlformats.org/officeDocument/2006/relationships/slide" Target="/ppt/slides/slide2.xml" Id="R91b7b4b7c5aa4f40" /><Relationship Type="http://schemas.openxmlformats.org/officeDocument/2006/relationships/slide" Target="/ppt/slides/slide3.xml" Id="R2f7bd22313154775" /><Relationship Type="http://schemas.openxmlformats.org/officeDocument/2006/relationships/slide" Target="/ppt/slides/slide4.xml" Id="R6cd40091b1a94ca7" /><Relationship Type="http://schemas.openxmlformats.org/officeDocument/2006/relationships/slide" Target="/ppt/slides/slide5.xml" Id="Rc8e6269cd5424371" /><Relationship Type="http://schemas.openxmlformats.org/officeDocument/2006/relationships/slide" Target="/ppt/slides/slide6.xml" Id="Rc43b83adb61a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28b3506bd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a9023d704ea6" /><Relationship Type="http://schemas.openxmlformats.org/officeDocument/2006/relationships/theme" Target="/ppt/slideMasters/theme/theme1.xml" Id="R6a843116cfb2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6a9023d70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c2c179ab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ff508a9fc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74062f86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58c68d4e7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e03b987a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060fdc6a2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