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7ece38f51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de8eee2594b00"/>
  </p:sldMasterIdLst>
  <p:sldIdLst>
    <p:sldId xmlns:r="http://schemas.openxmlformats.org/officeDocument/2006/relationships" id="256" r:id="Rb92a2fa5ed494c33"/>
    <p:sldId xmlns:r="http://schemas.openxmlformats.org/officeDocument/2006/relationships" id="257" r:id="R5a0ef922050a4b5f"/>
    <p:sldId xmlns:r="http://schemas.openxmlformats.org/officeDocument/2006/relationships" id="258" r:id="R9540eeaf33fe4e14"/>
    <p:sldId xmlns:r="http://schemas.openxmlformats.org/officeDocument/2006/relationships" id="259" r:id="R1c2fdbb0fe834375"/>
    <p:sldId xmlns:r="http://schemas.openxmlformats.org/officeDocument/2006/relationships" id="260" r:id="R2d933c1e8f444c5f"/>
    <p:sldId xmlns:r="http://schemas.openxmlformats.org/officeDocument/2006/relationships" id="261" r:id="R301a060d20a24077"/>
    <p:sldId xmlns:r="http://schemas.openxmlformats.org/officeDocument/2006/relationships" id="262" r:id="R56239a5a0fe1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de8eee2594b00" /><Relationship Type="http://schemas.openxmlformats.org/officeDocument/2006/relationships/slide" Target="/ppt/slides/slide1.xml" Id="Rb92a2fa5ed494c33" /><Relationship Type="http://schemas.openxmlformats.org/officeDocument/2006/relationships/slide" Target="/ppt/slides/slide2.xml" Id="R5a0ef922050a4b5f" /><Relationship Type="http://schemas.openxmlformats.org/officeDocument/2006/relationships/slide" Target="/ppt/slides/slide3.xml" Id="R9540eeaf33fe4e14" /><Relationship Type="http://schemas.openxmlformats.org/officeDocument/2006/relationships/slide" Target="/ppt/slides/slide4.xml" Id="R1c2fdbb0fe834375" /><Relationship Type="http://schemas.openxmlformats.org/officeDocument/2006/relationships/slide" Target="/ppt/slides/slide5.xml" Id="R2d933c1e8f444c5f" /><Relationship Type="http://schemas.openxmlformats.org/officeDocument/2006/relationships/slide" Target="/ppt/slides/slide6.xml" Id="R301a060d20a24077" /><Relationship Type="http://schemas.openxmlformats.org/officeDocument/2006/relationships/slide" Target="/ppt/slides/slide7.xml" Id="R56239a5a0fe1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ffcf86cf3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0968b3d044c05" /><Relationship Type="http://schemas.openxmlformats.org/officeDocument/2006/relationships/theme" Target="/ppt/slideMasters/theme/theme1.xml" Id="R9965c4b60ebe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0968b3d04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08b025502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86546106d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3a7f5e594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47f080934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2ebacb33e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18a274b04e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03145ff8e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GIRAFE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GIRAFE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30 870 738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RONNY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69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986 364 005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