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57e789928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1fa23b67845d7"/>
  </p:sldMasterIdLst>
  <p:sldIdLst>
    <p:sldId xmlns:r="http://schemas.openxmlformats.org/officeDocument/2006/relationships" id="256" r:id="R31f0a33b8e1f47c8"/>
    <p:sldId xmlns:r="http://schemas.openxmlformats.org/officeDocument/2006/relationships" id="257" r:id="R990cf6a0b2d446db"/>
    <p:sldId xmlns:r="http://schemas.openxmlformats.org/officeDocument/2006/relationships" id="258" r:id="R363343509a4143ba"/>
    <p:sldId xmlns:r="http://schemas.openxmlformats.org/officeDocument/2006/relationships" id="259" r:id="Ra7a31e45e8b34fe5"/>
    <p:sldId xmlns:r="http://schemas.openxmlformats.org/officeDocument/2006/relationships" id="260" r:id="R15e587489033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1fa23b67845d7" /><Relationship Type="http://schemas.openxmlformats.org/officeDocument/2006/relationships/slide" Target="/ppt/slides/slide1.xml" Id="R31f0a33b8e1f47c8" /><Relationship Type="http://schemas.openxmlformats.org/officeDocument/2006/relationships/slide" Target="/ppt/slides/slide2.xml" Id="R990cf6a0b2d446db" /><Relationship Type="http://schemas.openxmlformats.org/officeDocument/2006/relationships/slide" Target="/ppt/slides/slide3.xml" Id="R363343509a4143ba" /><Relationship Type="http://schemas.openxmlformats.org/officeDocument/2006/relationships/slide" Target="/ppt/slides/slide4.xml" Id="Ra7a31e45e8b34fe5" /><Relationship Type="http://schemas.openxmlformats.org/officeDocument/2006/relationships/slide" Target="/ppt/slides/slide5.xml" Id="R15e587489033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146d5b883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9bc57fe40442a" /><Relationship Type="http://schemas.openxmlformats.org/officeDocument/2006/relationships/theme" Target="/ppt/slideMasters/theme/theme1.xml" Id="R8a701f12212d49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9bc57fe4044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a6eba4fa6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f4c4d42b0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1960501fd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4c39fea66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c9b896f1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