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9160b0d05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083193bca419b"/>
  </p:sldMasterIdLst>
  <p:sldIdLst>
    <p:sldId xmlns:r="http://schemas.openxmlformats.org/officeDocument/2006/relationships" id="256" r:id="R2795e51b2cb74c5f"/>
    <p:sldId xmlns:r="http://schemas.openxmlformats.org/officeDocument/2006/relationships" id="257" r:id="R8dfeb8e0dddf4418"/>
    <p:sldId xmlns:r="http://schemas.openxmlformats.org/officeDocument/2006/relationships" id="258" r:id="R7e4542f43b864516"/>
    <p:sldId xmlns:r="http://schemas.openxmlformats.org/officeDocument/2006/relationships" id="259" r:id="R6663c55462ab45d7"/>
    <p:sldId xmlns:r="http://schemas.openxmlformats.org/officeDocument/2006/relationships" id="260" r:id="Rc8e17c5da7f34f0f"/>
    <p:sldId xmlns:r="http://schemas.openxmlformats.org/officeDocument/2006/relationships" id="261" r:id="Rb2e81ce25e8f4f19"/>
    <p:sldId xmlns:r="http://schemas.openxmlformats.org/officeDocument/2006/relationships" id="262" r:id="R970a34c4f78d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083193bca419b" /><Relationship Type="http://schemas.openxmlformats.org/officeDocument/2006/relationships/slide" Target="/ppt/slides/slide1.xml" Id="R2795e51b2cb74c5f" /><Relationship Type="http://schemas.openxmlformats.org/officeDocument/2006/relationships/slide" Target="/ppt/slides/slide2.xml" Id="R8dfeb8e0dddf4418" /><Relationship Type="http://schemas.openxmlformats.org/officeDocument/2006/relationships/slide" Target="/ppt/slides/slide3.xml" Id="R7e4542f43b864516" /><Relationship Type="http://schemas.openxmlformats.org/officeDocument/2006/relationships/slide" Target="/ppt/slides/slide4.xml" Id="R6663c55462ab45d7" /><Relationship Type="http://schemas.openxmlformats.org/officeDocument/2006/relationships/slide" Target="/ppt/slides/slide5.xml" Id="Rc8e17c5da7f34f0f" /><Relationship Type="http://schemas.openxmlformats.org/officeDocument/2006/relationships/slide" Target="/ppt/slides/slide6.xml" Id="Rb2e81ce25e8f4f19" /><Relationship Type="http://schemas.openxmlformats.org/officeDocument/2006/relationships/slide" Target="/ppt/slides/slide7.xml" Id="R970a34c4f78d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c2a099eb5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fc9a42a847a1" /><Relationship Type="http://schemas.openxmlformats.org/officeDocument/2006/relationships/theme" Target="/ppt/slideMasters/theme/theme1.xml" Id="Re96293af4fc9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7fc9a42a8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37581aeb846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040da2508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20be33b20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4759657d45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7f01c0e2f4a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604cdbe3f46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a1edaec0e48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