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6e8d02d8c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41c3e06b04416"/>
  </p:sldMasterIdLst>
  <p:sldIdLst>
    <p:sldId xmlns:r="http://schemas.openxmlformats.org/officeDocument/2006/relationships" id="256" r:id="R1267111a2c11484f"/>
    <p:sldId xmlns:r="http://schemas.openxmlformats.org/officeDocument/2006/relationships" id="257" r:id="Rede41c3b07504b4d"/>
    <p:sldId xmlns:r="http://schemas.openxmlformats.org/officeDocument/2006/relationships" id="258" r:id="Rfbe4bc1faae34f97"/>
    <p:sldId xmlns:r="http://schemas.openxmlformats.org/officeDocument/2006/relationships" id="259" r:id="R4e68dd561aaa4dfe"/>
    <p:sldId xmlns:r="http://schemas.openxmlformats.org/officeDocument/2006/relationships" id="260" r:id="Rc78249b258f94949"/>
    <p:sldId xmlns:r="http://schemas.openxmlformats.org/officeDocument/2006/relationships" id="261" r:id="R0087990633b2421b"/>
    <p:sldId xmlns:r="http://schemas.openxmlformats.org/officeDocument/2006/relationships" id="262" r:id="R42b24633951a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1c3e06b04416" /><Relationship Type="http://schemas.openxmlformats.org/officeDocument/2006/relationships/slide" Target="/ppt/slides/slide1.xml" Id="R1267111a2c11484f" /><Relationship Type="http://schemas.openxmlformats.org/officeDocument/2006/relationships/slide" Target="/ppt/slides/slide2.xml" Id="Rede41c3b07504b4d" /><Relationship Type="http://schemas.openxmlformats.org/officeDocument/2006/relationships/slide" Target="/ppt/slides/slide3.xml" Id="Rfbe4bc1faae34f97" /><Relationship Type="http://schemas.openxmlformats.org/officeDocument/2006/relationships/slide" Target="/ppt/slides/slide4.xml" Id="R4e68dd561aaa4dfe" /><Relationship Type="http://schemas.openxmlformats.org/officeDocument/2006/relationships/slide" Target="/ppt/slides/slide5.xml" Id="Rc78249b258f94949" /><Relationship Type="http://schemas.openxmlformats.org/officeDocument/2006/relationships/slide" Target="/ppt/slides/slide6.xml" Id="R0087990633b2421b" /><Relationship Type="http://schemas.openxmlformats.org/officeDocument/2006/relationships/slide" Target="/ppt/slides/slide7.xml" Id="R42b24633951a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1c6cc4334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488faf11419b" /><Relationship Type="http://schemas.openxmlformats.org/officeDocument/2006/relationships/theme" Target="/ppt/slideMasters/theme/theme1.xml" Id="R008617219a42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1488faf11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a39f08fdf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dcea9f61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0f8e9206c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cb173fb2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eec95d0f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0e60833f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98b29ccf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