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abd57c1f740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61ee0f6e5d4d52"/>
  </p:sldMasterIdLst>
  <p:sldIdLst>
    <p:sldId xmlns:r="http://schemas.openxmlformats.org/officeDocument/2006/relationships" id="256" r:id="Rdf6d9cd743cd49a9"/>
    <p:sldId xmlns:r="http://schemas.openxmlformats.org/officeDocument/2006/relationships" id="257" r:id="R1e9c29fa289b4bbf"/>
    <p:sldId xmlns:r="http://schemas.openxmlformats.org/officeDocument/2006/relationships" id="258" r:id="Ra6ff1ad103a74b4f"/>
    <p:sldId xmlns:r="http://schemas.openxmlformats.org/officeDocument/2006/relationships" id="259" r:id="R0eeb34239a6d4a98"/>
    <p:sldId xmlns:r="http://schemas.openxmlformats.org/officeDocument/2006/relationships" id="260" r:id="Rdd7b517bf66a4c06"/>
    <p:sldId xmlns:r="http://schemas.openxmlformats.org/officeDocument/2006/relationships" id="261" r:id="R0bcaeb26ae9f4d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1ee0f6e5d4d52" /><Relationship Type="http://schemas.openxmlformats.org/officeDocument/2006/relationships/slide" Target="/ppt/slides/slide1.xml" Id="Rdf6d9cd743cd49a9" /><Relationship Type="http://schemas.openxmlformats.org/officeDocument/2006/relationships/slide" Target="/ppt/slides/slide2.xml" Id="R1e9c29fa289b4bbf" /><Relationship Type="http://schemas.openxmlformats.org/officeDocument/2006/relationships/slide" Target="/ppt/slides/slide3.xml" Id="Ra6ff1ad103a74b4f" /><Relationship Type="http://schemas.openxmlformats.org/officeDocument/2006/relationships/slide" Target="/ppt/slides/slide4.xml" Id="R0eeb34239a6d4a98" /><Relationship Type="http://schemas.openxmlformats.org/officeDocument/2006/relationships/slide" Target="/ppt/slides/slide5.xml" Id="Rdd7b517bf66a4c06" /><Relationship Type="http://schemas.openxmlformats.org/officeDocument/2006/relationships/slide" Target="/ppt/slides/slide6.xml" Id="R0bcaeb26ae9f4d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43199ca3443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b233fab094b89" /><Relationship Type="http://schemas.openxmlformats.org/officeDocument/2006/relationships/theme" Target="/ppt/slideMasters/theme/theme1.xml" Id="Rb0c74b34f689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b233fab094b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95d07664d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3b5900d0b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71ffe801a48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aecd3b9614d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ccd1e8bf544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d39f97f3f4b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MUSHOM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Trossestien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MUSHOM INVEST AS</a:t>
            </a:r>
          </a:p>
        </p:txBody>
      </p:sp>
    </p:spTree>
  </p:cSld>
  <p:clrMapOvr>
    <a:masterClrMapping xmlns:a="http://schemas.openxmlformats.org/drawingml/2006/main"/>
  </p:clrMapOvr>
</p:sld>
</file>