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72bb41eee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9246668404b46"/>
  </p:sldMasterIdLst>
  <p:sldIdLst>
    <p:sldId xmlns:r="http://schemas.openxmlformats.org/officeDocument/2006/relationships" id="256" r:id="Rffca26790a60499f"/>
    <p:sldId xmlns:r="http://schemas.openxmlformats.org/officeDocument/2006/relationships" id="257" r:id="R436a244a7f074937"/>
    <p:sldId xmlns:r="http://schemas.openxmlformats.org/officeDocument/2006/relationships" id="258" r:id="R7af524700c3347c1"/>
    <p:sldId xmlns:r="http://schemas.openxmlformats.org/officeDocument/2006/relationships" id="259" r:id="R1a9c6e4cefad42eb"/>
    <p:sldId xmlns:r="http://schemas.openxmlformats.org/officeDocument/2006/relationships" id="260" r:id="R2ba417384365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9246668404b46" /><Relationship Type="http://schemas.openxmlformats.org/officeDocument/2006/relationships/slide" Target="/ppt/slides/slide1.xml" Id="Rffca26790a60499f" /><Relationship Type="http://schemas.openxmlformats.org/officeDocument/2006/relationships/slide" Target="/ppt/slides/slide2.xml" Id="R436a244a7f074937" /><Relationship Type="http://schemas.openxmlformats.org/officeDocument/2006/relationships/slide" Target="/ppt/slides/slide3.xml" Id="R7af524700c3347c1" /><Relationship Type="http://schemas.openxmlformats.org/officeDocument/2006/relationships/slide" Target="/ppt/slides/slide4.xml" Id="R1a9c6e4cefad42eb" /><Relationship Type="http://schemas.openxmlformats.org/officeDocument/2006/relationships/slide" Target="/ppt/slides/slide5.xml" Id="R2ba417384365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8c41aa62a4f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5c3d2677c4b00" /><Relationship Type="http://schemas.openxmlformats.org/officeDocument/2006/relationships/theme" Target="/ppt/slideMasters/theme/theme1.xml" Id="R28c3b7ae8805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5c3d2677c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670e64718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48cd210b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e888630a40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2072b03eb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53e9ec069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DIREKTORATET FOR FORVALTNING OG ØKONOMISTYRING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DIREKTORATET FOR FORVALTNING OG ØKONOMISTYRING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Lørenfaret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79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986 252 932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