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b51184829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93d90b5ce14995"/>
  </p:sldMasterIdLst>
  <p:sldIdLst>
    <p:sldId xmlns:r="http://schemas.openxmlformats.org/officeDocument/2006/relationships" id="256" r:id="R0bdde49bb2f3431b"/>
    <p:sldId xmlns:r="http://schemas.openxmlformats.org/officeDocument/2006/relationships" id="257" r:id="R62ac35cbee174b8d"/>
    <p:sldId xmlns:r="http://schemas.openxmlformats.org/officeDocument/2006/relationships" id="258" r:id="R133fac878f7441ac"/>
    <p:sldId xmlns:r="http://schemas.openxmlformats.org/officeDocument/2006/relationships" id="259" r:id="R24307dad1c954929"/>
    <p:sldId xmlns:r="http://schemas.openxmlformats.org/officeDocument/2006/relationships" id="260" r:id="R8f267fada0fa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3d90b5ce14995" /><Relationship Type="http://schemas.openxmlformats.org/officeDocument/2006/relationships/slide" Target="/ppt/slides/slide1.xml" Id="R0bdde49bb2f3431b" /><Relationship Type="http://schemas.openxmlformats.org/officeDocument/2006/relationships/slide" Target="/ppt/slides/slide2.xml" Id="R62ac35cbee174b8d" /><Relationship Type="http://schemas.openxmlformats.org/officeDocument/2006/relationships/slide" Target="/ppt/slides/slide3.xml" Id="R133fac878f7441ac" /><Relationship Type="http://schemas.openxmlformats.org/officeDocument/2006/relationships/slide" Target="/ppt/slides/slide4.xml" Id="R24307dad1c954929" /><Relationship Type="http://schemas.openxmlformats.org/officeDocument/2006/relationships/slide" Target="/ppt/slides/slide5.xml" Id="R8f267fada0fa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96a92109a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d9c255294866" /><Relationship Type="http://schemas.openxmlformats.org/officeDocument/2006/relationships/theme" Target="/ppt/slideMasters/theme/theme1.xml" Id="Raac4f5c72698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3d9c2552948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d94f6f0c248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9fdf02710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4fdd000ca48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54441890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d4d846eaa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PRODUKSJON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