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791119e24a4b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2e1ecc911b4301"/>
  </p:sldMasterIdLst>
  <p:sldIdLst>
    <p:sldId xmlns:r="http://schemas.openxmlformats.org/officeDocument/2006/relationships" id="256" r:id="R2b7122f328fd4149"/>
    <p:sldId xmlns:r="http://schemas.openxmlformats.org/officeDocument/2006/relationships" id="257" r:id="R1dc12369e905461e"/>
    <p:sldId xmlns:r="http://schemas.openxmlformats.org/officeDocument/2006/relationships" id="258" r:id="R66dfbd051c024116"/>
    <p:sldId xmlns:r="http://schemas.openxmlformats.org/officeDocument/2006/relationships" id="259" r:id="R8967ca8b46744d06"/>
    <p:sldId xmlns:r="http://schemas.openxmlformats.org/officeDocument/2006/relationships" id="260" r:id="Re2e1ecc3ad9c4418"/>
    <p:sldId xmlns:r="http://schemas.openxmlformats.org/officeDocument/2006/relationships" id="261" r:id="R4b983269e2404b7d"/>
    <p:sldId xmlns:r="http://schemas.openxmlformats.org/officeDocument/2006/relationships" id="262" r:id="R703f04c59cd24d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2e1ecc911b4301" /><Relationship Type="http://schemas.openxmlformats.org/officeDocument/2006/relationships/slide" Target="/ppt/slides/slide1.xml" Id="R2b7122f328fd4149" /><Relationship Type="http://schemas.openxmlformats.org/officeDocument/2006/relationships/slide" Target="/ppt/slides/slide2.xml" Id="R1dc12369e905461e" /><Relationship Type="http://schemas.openxmlformats.org/officeDocument/2006/relationships/slide" Target="/ppt/slides/slide3.xml" Id="R66dfbd051c024116" /><Relationship Type="http://schemas.openxmlformats.org/officeDocument/2006/relationships/slide" Target="/ppt/slides/slide4.xml" Id="R8967ca8b46744d06" /><Relationship Type="http://schemas.openxmlformats.org/officeDocument/2006/relationships/slide" Target="/ppt/slides/slide5.xml" Id="Re2e1ecc3ad9c4418" /><Relationship Type="http://schemas.openxmlformats.org/officeDocument/2006/relationships/slide" Target="/ppt/slides/slide6.xml" Id="R4b983269e2404b7d" /><Relationship Type="http://schemas.openxmlformats.org/officeDocument/2006/relationships/slide" Target="/ppt/slides/slide7.xml" Id="R703f04c59cd24d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0a696d8e5a4f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c71b72a4d4654" /><Relationship Type="http://schemas.openxmlformats.org/officeDocument/2006/relationships/theme" Target="/ppt/slideMasters/theme/theme1.xml" Id="R0b6f8af8d16b47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7c71b72a4d46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4d1f2564548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2d8fbf7b34d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f798e99cd42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c33e1f0b349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230b80dad47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eaa6e6c7043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bce40a13647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FINANS &amp; REGNSKAP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5 863 045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155 858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156 885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1 286 404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1 799 391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