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4434e3df334f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c63d380abb4201"/>
  </p:sldMasterIdLst>
  <p:sldIdLst>
    <p:sldId xmlns:r="http://schemas.openxmlformats.org/officeDocument/2006/relationships" id="256" r:id="R134e722dcc9244f0"/>
    <p:sldId xmlns:r="http://schemas.openxmlformats.org/officeDocument/2006/relationships" id="257" r:id="Rc014e0645f684bf8"/>
    <p:sldId xmlns:r="http://schemas.openxmlformats.org/officeDocument/2006/relationships" id="258" r:id="R5feaa467d8d441ec"/>
    <p:sldId xmlns:r="http://schemas.openxmlformats.org/officeDocument/2006/relationships" id="259" r:id="R5f9a79725fbe4031"/>
    <p:sldId xmlns:r="http://schemas.openxmlformats.org/officeDocument/2006/relationships" id="260" r:id="R0029a42c16704262"/>
    <p:sldId xmlns:r="http://schemas.openxmlformats.org/officeDocument/2006/relationships" id="261" r:id="R3fe24b5be69343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c63d380abb4201" /><Relationship Type="http://schemas.openxmlformats.org/officeDocument/2006/relationships/slide" Target="/ppt/slides/slide1.xml" Id="R134e722dcc9244f0" /><Relationship Type="http://schemas.openxmlformats.org/officeDocument/2006/relationships/slide" Target="/ppt/slides/slide2.xml" Id="Rc014e0645f684bf8" /><Relationship Type="http://schemas.openxmlformats.org/officeDocument/2006/relationships/slide" Target="/ppt/slides/slide3.xml" Id="R5feaa467d8d441ec" /><Relationship Type="http://schemas.openxmlformats.org/officeDocument/2006/relationships/slide" Target="/ppt/slides/slide4.xml" Id="R5f9a79725fbe4031" /><Relationship Type="http://schemas.openxmlformats.org/officeDocument/2006/relationships/slide" Target="/ppt/slides/slide5.xml" Id="R0029a42c16704262" /><Relationship Type="http://schemas.openxmlformats.org/officeDocument/2006/relationships/slide" Target="/ppt/slides/slide6.xml" Id="R3fe24b5be69343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d61570af034d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95d5f6141f4a87" /><Relationship Type="http://schemas.openxmlformats.org/officeDocument/2006/relationships/theme" Target="/ppt/slideMasters/theme/theme1.xml" Id="R36bf27ad58e341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95d5f6141f4a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2e9c74cfe043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f16d989a84a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60090dac44f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42a8f061d41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2ee161cd642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a3aafe53943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90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hanne@finregn.no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986 103 708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