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3b921b51f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7bde3a6e7475e"/>
  </p:sldMasterIdLst>
  <p:sldIdLst>
    <p:sldId xmlns:r="http://schemas.openxmlformats.org/officeDocument/2006/relationships" id="256" r:id="R46eb70c447b24b22"/>
    <p:sldId xmlns:r="http://schemas.openxmlformats.org/officeDocument/2006/relationships" id="257" r:id="R5523cb91f8c04fbd"/>
    <p:sldId xmlns:r="http://schemas.openxmlformats.org/officeDocument/2006/relationships" id="258" r:id="R4ad40b90c5864013"/>
    <p:sldId xmlns:r="http://schemas.openxmlformats.org/officeDocument/2006/relationships" id="259" r:id="R4675c48006fd4fcb"/>
    <p:sldId xmlns:r="http://schemas.openxmlformats.org/officeDocument/2006/relationships" id="260" r:id="Ra47dd1a7e8a5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7bde3a6e7475e" /><Relationship Type="http://schemas.openxmlformats.org/officeDocument/2006/relationships/slide" Target="/ppt/slides/slide1.xml" Id="R46eb70c447b24b22" /><Relationship Type="http://schemas.openxmlformats.org/officeDocument/2006/relationships/slide" Target="/ppt/slides/slide2.xml" Id="R5523cb91f8c04fbd" /><Relationship Type="http://schemas.openxmlformats.org/officeDocument/2006/relationships/slide" Target="/ppt/slides/slide3.xml" Id="R4ad40b90c5864013" /><Relationship Type="http://schemas.openxmlformats.org/officeDocument/2006/relationships/slide" Target="/ppt/slides/slide4.xml" Id="R4675c48006fd4fcb" /><Relationship Type="http://schemas.openxmlformats.org/officeDocument/2006/relationships/slide" Target="/ppt/slides/slide5.xml" Id="Ra47dd1a7e8a5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41de72217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7a7c3e6a4a83" /><Relationship Type="http://schemas.openxmlformats.org/officeDocument/2006/relationships/theme" Target="/ppt/slideMasters/theme/theme1.xml" Id="R4f2e11eff6c9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67a7c3e6a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673a2abc5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a39faf74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0248f11dd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b9a045d9a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d4478ac7642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 ENERGI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87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arne.gunnar.holvik@gabler.no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986 086 021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