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fc7426c229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f9f4a50b384fcd"/>
  </p:sldMasterIdLst>
  <p:sldIdLst>
    <p:sldId xmlns:r="http://schemas.openxmlformats.org/officeDocument/2006/relationships" id="256" r:id="R8c9d5a1580b94d81"/>
    <p:sldId xmlns:r="http://schemas.openxmlformats.org/officeDocument/2006/relationships" id="257" r:id="Rf80674ea9f264ebf"/>
    <p:sldId xmlns:r="http://schemas.openxmlformats.org/officeDocument/2006/relationships" id="258" r:id="R60701671ba3e4a67"/>
    <p:sldId xmlns:r="http://schemas.openxmlformats.org/officeDocument/2006/relationships" id="259" r:id="R52eb6fcbd2a347f8"/>
    <p:sldId xmlns:r="http://schemas.openxmlformats.org/officeDocument/2006/relationships" id="260" r:id="R8f793d863b654c31"/>
    <p:sldId xmlns:r="http://schemas.openxmlformats.org/officeDocument/2006/relationships" id="261" r:id="Ra0ee2fdd16604296"/>
    <p:sldId xmlns:r="http://schemas.openxmlformats.org/officeDocument/2006/relationships" id="262" r:id="R74cc81437ba745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9f4a50b384fcd" /><Relationship Type="http://schemas.openxmlformats.org/officeDocument/2006/relationships/slide" Target="/ppt/slides/slide1.xml" Id="R8c9d5a1580b94d81" /><Relationship Type="http://schemas.openxmlformats.org/officeDocument/2006/relationships/slide" Target="/ppt/slides/slide2.xml" Id="Rf80674ea9f264ebf" /><Relationship Type="http://schemas.openxmlformats.org/officeDocument/2006/relationships/slide" Target="/ppt/slides/slide3.xml" Id="R60701671ba3e4a67" /><Relationship Type="http://schemas.openxmlformats.org/officeDocument/2006/relationships/slide" Target="/ppt/slides/slide4.xml" Id="R52eb6fcbd2a347f8" /><Relationship Type="http://schemas.openxmlformats.org/officeDocument/2006/relationships/slide" Target="/ppt/slides/slide5.xml" Id="R8f793d863b654c31" /><Relationship Type="http://schemas.openxmlformats.org/officeDocument/2006/relationships/slide" Target="/ppt/slides/slide6.xml" Id="Ra0ee2fdd16604296" /><Relationship Type="http://schemas.openxmlformats.org/officeDocument/2006/relationships/slide" Target="/ppt/slides/slide7.xml" Id="R74cc81437ba745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15e1d876d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af738b48d4935" /><Relationship Type="http://schemas.openxmlformats.org/officeDocument/2006/relationships/theme" Target="/ppt/slideMasters/theme/theme1.xml" Id="R15389bbe597e43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daf738b48d49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4b5eb1351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b85a55fc248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438a1efe047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fb7c26ced42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b4b22259d42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c94e3d02642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0c657d8b34a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