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72e3d384af49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5d20ecbe3a4a61"/>
  </p:sldMasterIdLst>
  <p:sldIdLst>
    <p:sldId xmlns:r="http://schemas.openxmlformats.org/officeDocument/2006/relationships" id="256" r:id="Rec2b60b0b63f4529"/>
    <p:sldId xmlns:r="http://schemas.openxmlformats.org/officeDocument/2006/relationships" id="257" r:id="Ra5a291ca14064b82"/>
    <p:sldId xmlns:r="http://schemas.openxmlformats.org/officeDocument/2006/relationships" id="258" r:id="Refefcee971ca430c"/>
    <p:sldId xmlns:r="http://schemas.openxmlformats.org/officeDocument/2006/relationships" id="259" r:id="R147c50ffe478497c"/>
    <p:sldId xmlns:r="http://schemas.openxmlformats.org/officeDocument/2006/relationships" id="260" r:id="Rb286aa3f331348d2"/>
    <p:sldId xmlns:r="http://schemas.openxmlformats.org/officeDocument/2006/relationships" id="261" r:id="Rd191157d27444d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5d20ecbe3a4a61" /><Relationship Type="http://schemas.openxmlformats.org/officeDocument/2006/relationships/slide" Target="/ppt/slides/slide1.xml" Id="Rec2b60b0b63f4529" /><Relationship Type="http://schemas.openxmlformats.org/officeDocument/2006/relationships/slide" Target="/ppt/slides/slide2.xml" Id="Ra5a291ca14064b82" /><Relationship Type="http://schemas.openxmlformats.org/officeDocument/2006/relationships/slide" Target="/ppt/slides/slide3.xml" Id="Refefcee971ca430c" /><Relationship Type="http://schemas.openxmlformats.org/officeDocument/2006/relationships/slide" Target="/ppt/slides/slide4.xml" Id="R147c50ffe478497c" /><Relationship Type="http://schemas.openxmlformats.org/officeDocument/2006/relationships/slide" Target="/ppt/slides/slide5.xml" Id="Rb286aa3f331348d2" /><Relationship Type="http://schemas.openxmlformats.org/officeDocument/2006/relationships/slide" Target="/ppt/slides/slide6.xml" Id="Rd191157d27444d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fbc921f73b43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f17ec537a452a" /><Relationship Type="http://schemas.openxmlformats.org/officeDocument/2006/relationships/theme" Target="/ppt/slideMasters/theme/theme1.xml" Id="R0a9f3910ed8a43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4f17ec537a45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cb012cabd46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976f0b62040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aff2aa2b14a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59588114040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7fd1b72ae4e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5f6eb841646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ENERGY INTERNATIONAL VENEZUELA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