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40fc2c3fde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fb7f629134a4b"/>
  </p:sldMasterIdLst>
  <p:sldIdLst>
    <p:sldId xmlns:r="http://schemas.openxmlformats.org/officeDocument/2006/relationships" id="256" r:id="Rd8d6a58394cd45f3"/>
    <p:sldId xmlns:r="http://schemas.openxmlformats.org/officeDocument/2006/relationships" id="257" r:id="Rec5d74573fe7479e"/>
    <p:sldId xmlns:r="http://schemas.openxmlformats.org/officeDocument/2006/relationships" id="258" r:id="R1a9f2abf96494f16"/>
    <p:sldId xmlns:r="http://schemas.openxmlformats.org/officeDocument/2006/relationships" id="259" r:id="R293d22b871e148b3"/>
    <p:sldId xmlns:r="http://schemas.openxmlformats.org/officeDocument/2006/relationships" id="260" r:id="Rb443393800e142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fb7f629134a4b" /><Relationship Type="http://schemas.openxmlformats.org/officeDocument/2006/relationships/slide" Target="/ppt/slides/slide1.xml" Id="Rd8d6a58394cd45f3" /><Relationship Type="http://schemas.openxmlformats.org/officeDocument/2006/relationships/slide" Target="/ppt/slides/slide2.xml" Id="Rec5d74573fe7479e" /><Relationship Type="http://schemas.openxmlformats.org/officeDocument/2006/relationships/slide" Target="/ppt/slides/slide3.xml" Id="R1a9f2abf96494f16" /><Relationship Type="http://schemas.openxmlformats.org/officeDocument/2006/relationships/slide" Target="/ppt/slides/slide4.xml" Id="R293d22b871e148b3" /><Relationship Type="http://schemas.openxmlformats.org/officeDocument/2006/relationships/slide" Target="/ppt/slides/slide5.xml" Id="Rb443393800e142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4bbd2c85e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2e912b2bd481b" /><Relationship Type="http://schemas.openxmlformats.org/officeDocument/2006/relationships/theme" Target="/ppt/slideMasters/theme/theme1.xml" Id="Ra534b4534cf1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2e912b2bd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ac2a9a8524f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f9f6a7a604e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60c30b42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07fc8cbd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4cffb6c58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FIRST AID INFOBOX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AID INFOBOX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FIRST AID INFOBOX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AID INFOBOX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AID INFOBOX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AID INFOBOX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985 933 154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AID INFOBOX AS</a:t>
            </a:r>
          </a:p>
        </p:txBody>
      </p:sp>
    </p:spTree>
  </p:cSld>
  <p:clrMapOvr>
    <a:masterClrMapping xmlns:a="http://schemas.openxmlformats.org/drawingml/2006/main"/>
  </p:clrMapOvr>
</p:sld>
</file>