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b5673a7e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5b7650f6d4ffb"/>
  </p:sldMasterIdLst>
  <p:sldIdLst>
    <p:sldId xmlns:r="http://schemas.openxmlformats.org/officeDocument/2006/relationships" id="256" r:id="R9abc895189a04da1"/>
    <p:sldId xmlns:r="http://schemas.openxmlformats.org/officeDocument/2006/relationships" id="257" r:id="R7a18c943eaa14712"/>
    <p:sldId xmlns:r="http://schemas.openxmlformats.org/officeDocument/2006/relationships" id="258" r:id="Rdd4851f9835541d0"/>
    <p:sldId xmlns:r="http://schemas.openxmlformats.org/officeDocument/2006/relationships" id="259" r:id="R15096f2bd5fd42c4"/>
    <p:sldId xmlns:r="http://schemas.openxmlformats.org/officeDocument/2006/relationships" id="260" r:id="R9b03fce57d8a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5b7650f6d4ffb" /><Relationship Type="http://schemas.openxmlformats.org/officeDocument/2006/relationships/slide" Target="/ppt/slides/slide1.xml" Id="R9abc895189a04da1" /><Relationship Type="http://schemas.openxmlformats.org/officeDocument/2006/relationships/slide" Target="/ppt/slides/slide2.xml" Id="R7a18c943eaa14712" /><Relationship Type="http://schemas.openxmlformats.org/officeDocument/2006/relationships/slide" Target="/ppt/slides/slide3.xml" Id="Rdd4851f9835541d0" /><Relationship Type="http://schemas.openxmlformats.org/officeDocument/2006/relationships/slide" Target="/ppt/slides/slide4.xml" Id="R15096f2bd5fd42c4" /><Relationship Type="http://schemas.openxmlformats.org/officeDocument/2006/relationships/slide" Target="/ppt/slides/slide5.xml" Id="R9b03fce57d8a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58fb2e163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3cd2ecab4c6e" /><Relationship Type="http://schemas.openxmlformats.org/officeDocument/2006/relationships/theme" Target="/ppt/slideMasters/theme/theme1.xml" Id="R676888f527e0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83cd2ecab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78aee61f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07f25dbf3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e9b60db5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21673415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1f0d68128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