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4b1e7bce9d44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a9935cccc54208"/>
  </p:sldMasterIdLst>
  <p:sldIdLst>
    <p:sldId xmlns:r="http://schemas.openxmlformats.org/officeDocument/2006/relationships" id="256" r:id="Rd7ab33433f644a02"/>
    <p:sldId xmlns:r="http://schemas.openxmlformats.org/officeDocument/2006/relationships" id="257" r:id="Ra9918183b8fd4505"/>
    <p:sldId xmlns:r="http://schemas.openxmlformats.org/officeDocument/2006/relationships" id="258" r:id="Rfa00be6b8e9c485a"/>
    <p:sldId xmlns:r="http://schemas.openxmlformats.org/officeDocument/2006/relationships" id="259" r:id="Rbbc9eced1846480c"/>
    <p:sldId xmlns:r="http://schemas.openxmlformats.org/officeDocument/2006/relationships" id="260" r:id="Rcf953052b8f9469f"/>
    <p:sldId xmlns:r="http://schemas.openxmlformats.org/officeDocument/2006/relationships" id="261" r:id="R37891564760b4732"/>
    <p:sldId xmlns:r="http://schemas.openxmlformats.org/officeDocument/2006/relationships" id="262" r:id="Rd08ebd7d85f849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a9935cccc54208" /><Relationship Type="http://schemas.openxmlformats.org/officeDocument/2006/relationships/slide" Target="/ppt/slides/slide1.xml" Id="Rd7ab33433f644a02" /><Relationship Type="http://schemas.openxmlformats.org/officeDocument/2006/relationships/slide" Target="/ppt/slides/slide2.xml" Id="Ra9918183b8fd4505" /><Relationship Type="http://schemas.openxmlformats.org/officeDocument/2006/relationships/slide" Target="/ppt/slides/slide3.xml" Id="Rfa00be6b8e9c485a" /><Relationship Type="http://schemas.openxmlformats.org/officeDocument/2006/relationships/slide" Target="/ppt/slides/slide4.xml" Id="Rbbc9eced1846480c" /><Relationship Type="http://schemas.openxmlformats.org/officeDocument/2006/relationships/slide" Target="/ppt/slides/slide5.xml" Id="Rcf953052b8f9469f" /><Relationship Type="http://schemas.openxmlformats.org/officeDocument/2006/relationships/slide" Target="/ppt/slides/slide6.xml" Id="R37891564760b4732" /><Relationship Type="http://schemas.openxmlformats.org/officeDocument/2006/relationships/slide" Target="/ppt/slides/slide7.xml" Id="Rd08ebd7d85f849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9bcef7d4946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f9a1505944572" /><Relationship Type="http://schemas.openxmlformats.org/officeDocument/2006/relationships/theme" Target="/ppt/slideMasters/theme/theme1.xml" Id="Rd961f083939545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5f9a15059445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e6d43337548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87fb197f44a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caa1c138140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9cfe9bac04e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39389ee2e49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75166fed947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d710a2a394b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VEKSTRA EIER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EIER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300 174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5 628 043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5 651 649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NORD-ØST SA  –  20,2 %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HEDEMARKEN REGNSKAP AS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ENGERDAL SA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NORDRE VESTFOLD SA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REGNSKAP ELVERUM AS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FJORD REKNESKAP AS  –  7,7 %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katrine.solberg@okoraad.no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www.okoraad.no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985 863 539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