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2202ee4af440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dcdb576e9a4476"/>
  </p:sldMasterIdLst>
  <p:sldIdLst>
    <p:sldId xmlns:r="http://schemas.openxmlformats.org/officeDocument/2006/relationships" id="256" r:id="R3059f8f9e0824ece"/>
    <p:sldId xmlns:r="http://schemas.openxmlformats.org/officeDocument/2006/relationships" id="257" r:id="Rc74ed6b8eca14dc9"/>
    <p:sldId xmlns:r="http://schemas.openxmlformats.org/officeDocument/2006/relationships" id="258" r:id="R47c1a0ef01ab46d8"/>
    <p:sldId xmlns:r="http://schemas.openxmlformats.org/officeDocument/2006/relationships" id="259" r:id="Re371b958c1b445ab"/>
    <p:sldId xmlns:r="http://schemas.openxmlformats.org/officeDocument/2006/relationships" id="260" r:id="R6eb7ec1c1f2348e9"/>
    <p:sldId xmlns:r="http://schemas.openxmlformats.org/officeDocument/2006/relationships" id="261" r:id="Rbda8ba09492c4736"/>
    <p:sldId xmlns:r="http://schemas.openxmlformats.org/officeDocument/2006/relationships" id="262" r:id="R9f5dc11d29744d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cdb576e9a4476" /><Relationship Type="http://schemas.openxmlformats.org/officeDocument/2006/relationships/slide" Target="/ppt/slides/slide1.xml" Id="R3059f8f9e0824ece" /><Relationship Type="http://schemas.openxmlformats.org/officeDocument/2006/relationships/slide" Target="/ppt/slides/slide2.xml" Id="Rc74ed6b8eca14dc9" /><Relationship Type="http://schemas.openxmlformats.org/officeDocument/2006/relationships/slide" Target="/ppt/slides/slide3.xml" Id="R47c1a0ef01ab46d8" /><Relationship Type="http://schemas.openxmlformats.org/officeDocument/2006/relationships/slide" Target="/ppt/slides/slide4.xml" Id="Re371b958c1b445ab" /><Relationship Type="http://schemas.openxmlformats.org/officeDocument/2006/relationships/slide" Target="/ppt/slides/slide5.xml" Id="R6eb7ec1c1f2348e9" /><Relationship Type="http://schemas.openxmlformats.org/officeDocument/2006/relationships/slide" Target="/ppt/slides/slide6.xml" Id="Rbda8ba09492c4736" /><Relationship Type="http://schemas.openxmlformats.org/officeDocument/2006/relationships/slide" Target="/ppt/slides/slide7.xml" Id="R9f5dc11d29744d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cd8565a9094c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2f4c33ca24c98" /><Relationship Type="http://schemas.openxmlformats.org/officeDocument/2006/relationships/theme" Target="/ppt/slideMasters/theme/theme1.xml" Id="Rf11dbeca62e84c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22f4c33ca24c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39154306947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1c46d4dcea43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ff1d53786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3ffb6e67d4da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ee4b8870d46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1dae2a0754c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e70e6523241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INDLANDET AUTOMOBILVERKSTED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INDLANDET AUTOMOBILVERKSTED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45 661 303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2 879 008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4 849 505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14 741 288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14 798 591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FJELDSTAD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985 854 513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INDLANDET AUTOMOBILVERKSTED AS</a:t>
            </a:r>
          </a:p>
        </p:txBody>
      </p:sp>
    </p:spTree>
  </p:cSld>
  <p:clrMapOvr>
    <a:masterClrMapping xmlns:a="http://schemas.openxmlformats.org/drawingml/2006/main"/>
  </p:clrMapOvr>
</p:sld>
</file>