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4cfeb1ca3a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02e0cbd2c04949"/>
  </p:sldMasterIdLst>
  <p:sldIdLst>
    <p:sldId xmlns:r="http://schemas.openxmlformats.org/officeDocument/2006/relationships" id="256" r:id="R4b7c1671495b4206"/>
    <p:sldId xmlns:r="http://schemas.openxmlformats.org/officeDocument/2006/relationships" id="257" r:id="R57e1376b9832426a"/>
    <p:sldId xmlns:r="http://schemas.openxmlformats.org/officeDocument/2006/relationships" id="258" r:id="Rc31f07caca0a4a95"/>
    <p:sldId xmlns:r="http://schemas.openxmlformats.org/officeDocument/2006/relationships" id="259" r:id="Rec12f149f8574679"/>
    <p:sldId xmlns:r="http://schemas.openxmlformats.org/officeDocument/2006/relationships" id="260" r:id="R9845fd2414c042e6"/>
    <p:sldId xmlns:r="http://schemas.openxmlformats.org/officeDocument/2006/relationships" id="261" r:id="R35594565201346bd"/>
    <p:sldId xmlns:r="http://schemas.openxmlformats.org/officeDocument/2006/relationships" id="262" r:id="R8ccb450249fe4a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2e0cbd2c04949" /><Relationship Type="http://schemas.openxmlformats.org/officeDocument/2006/relationships/slide" Target="/ppt/slides/slide1.xml" Id="R4b7c1671495b4206" /><Relationship Type="http://schemas.openxmlformats.org/officeDocument/2006/relationships/slide" Target="/ppt/slides/slide2.xml" Id="R57e1376b9832426a" /><Relationship Type="http://schemas.openxmlformats.org/officeDocument/2006/relationships/slide" Target="/ppt/slides/slide3.xml" Id="Rc31f07caca0a4a95" /><Relationship Type="http://schemas.openxmlformats.org/officeDocument/2006/relationships/slide" Target="/ppt/slides/slide4.xml" Id="Rec12f149f8574679" /><Relationship Type="http://schemas.openxmlformats.org/officeDocument/2006/relationships/slide" Target="/ppt/slides/slide5.xml" Id="R9845fd2414c042e6" /><Relationship Type="http://schemas.openxmlformats.org/officeDocument/2006/relationships/slide" Target="/ppt/slides/slide6.xml" Id="R35594565201346bd" /><Relationship Type="http://schemas.openxmlformats.org/officeDocument/2006/relationships/slide" Target="/ppt/slides/slide7.xml" Id="R8ccb450249fe4a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7efad8bfb44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83310c3824163" /><Relationship Type="http://schemas.openxmlformats.org/officeDocument/2006/relationships/theme" Target="/ppt/slideMasters/theme/theme1.xml" Id="Rc0656890b9f64c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083310c38241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25ab6154c4a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b9c456cfa46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f7c34fdf147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d5af7aa4840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70ed9bb6d4d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b9228348742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10ebd9af44d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KOLSTAD SKOGSDRIFT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SKOGSDRIFT AS ble etablert [år] og holder til i Namnå.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15 252 493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347 868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Monsrudvegen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2265 Namnå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ca-kol@online.no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985 790 949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