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69b71324754a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fca8db7c4b4158"/>
  </p:sldMasterIdLst>
  <p:sldIdLst>
    <p:sldId xmlns:r="http://schemas.openxmlformats.org/officeDocument/2006/relationships" id="256" r:id="R9723f7c3233044f5"/>
    <p:sldId xmlns:r="http://schemas.openxmlformats.org/officeDocument/2006/relationships" id="257" r:id="R898a2ac3b6214cd7"/>
    <p:sldId xmlns:r="http://schemas.openxmlformats.org/officeDocument/2006/relationships" id="258" r:id="R913b26c8ca4a4878"/>
    <p:sldId xmlns:r="http://schemas.openxmlformats.org/officeDocument/2006/relationships" id="259" r:id="Rc9d5e064761842b3"/>
    <p:sldId xmlns:r="http://schemas.openxmlformats.org/officeDocument/2006/relationships" id="260" r:id="Rd10cd9b095b14029"/>
    <p:sldId xmlns:r="http://schemas.openxmlformats.org/officeDocument/2006/relationships" id="261" r:id="Ra53dddf51f8d4a31"/>
    <p:sldId xmlns:r="http://schemas.openxmlformats.org/officeDocument/2006/relationships" id="262" r:id="R2591dad8ec1a41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fca8db7c4b4158" /><Relationship Type="http://schemas.openxmlformats.org/officeDocument/2006/relationships/slide" Target="/ppt/slides/slide1.xml" Id="R9723f7c3233044f5" /><Relationship Type="http://schemas.openxmlformats.org/officeDocument/2006/relationships/slide" Target="/ppt/slides/slide2.xml" Id="R898a2ac3b6214cd7" /><Relationship Type="http://schemas.openxmlformats.org/officeDocument/2006/relationships/slide" Target="/ppt/slides/slide3.xml" Id="R913b26c8ca4a4878" /><Relationship Type="http://schemas.openxmlformats.org/officeDocument/2006/relationships/slide" Target="/ppt/slides/slide4.xml" Id="Rc9d5e064761842b3" /><Relationship Type="http://schemas.openxmlformats.org/officeDocument/2006/relationships/slide" Target="/ppt/slides/slide5.xml" Id="Rd10cd9b095b14029" /><Relationship Type="http://schemas.openxmlformats.org/officeDocument/2006/relationships/slide" Target="/ppt/slides/slide6.xml" Id="Ra53dddf51f8d4a31" /><Relationship Type="http://schemas.openxmlformats.org/officeDocument/2006/relationships/slide" Target="/ppt/slides/slide7.xml" Id="R2591dad8ec1a41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464e4bc60846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e65b8ef25942fd" /><Relationship Type="http://schemas.openxmlformats.org/officeDocument/2006/relationships/theme" Target="/ppt/slideMasters/theme/theme1.xml" Id="R4725c5c0b30548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e65b8ef25942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bcdf51fdee4b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655e8340e74a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93a16270f84b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9aaf08326947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d8cc575e054c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d749e258734a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194edf8c534e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SPLENDOR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SPLENDOR AS ble etablert [år] og holder til i Vettre.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−331 117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KARI HELLE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OLE PETTER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KRISTINE  –  17,0 %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MARIANNE  –  17,0 %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Østenstadlia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1392 Vettre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985 758 913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