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0c477316da4f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487d7126254279"/>
  </p:sldMasterIdLst>
  <p:sldIdLst>
    <p:sldId xmlns:r="http://schemas.openxmlformats.org/officeDocument/2006/relationships" id="256" r:id="Ra2d33afd009346d9"/>
    <p:sldId xmlns:r="http://schemas.openxmlformats.org/officeDocument/2006/relationships" id="257" r:id="R880327635f9941e4"/>
    <p:sldId xmlns:r="http://schemas.openxmlformats.org/officeDocument/2006/relationships" id="258" r:id="R2dc2ea529e2844e5"/>
    <p:sldId xmlns:r="http://schemas.openxmlformats.org/officeDocument/2006/relationships" id="259" r:id="R461165ee10914063"/>
    <p:sldId xmlns:r="http://schemas.openxmlformats.org/officeDocument/2006/relationships" id="260" r:id="R9369ede572754488"/>
    <p:sldId xmlns:r="http://schemas.openxmlformats.org/officeDocument/2006/relationships" id="261" r:id="Re2402078c7ab4d7f"/>
    <p:sldId xmlns:r="http://schemas.openxmlformats.org/officeDocument/2006/relationships" id="262" r:id="R16dc137e84694c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487d7126254279" /><Relationship Type="http://schemas.openxmlformats.org/officeDocument/2006/relationships/slide" Target="/ppt/slides/slide1.xml" Id="Ra2d33afd009346d9" /><Relationship Type="http://schemas.openxmlformats.org/officeDocument/2006/relationships/slide" Target="/ppt/slides/slide2.xml" Id="R880327635f9941e4" /><Relationship Type="http://schemas.openxmlformats.org/officeDocument/2006/relationships/slide" Target="/ppt/slides/slide3.xml" Id="R2dc2ea529e2844e5" /><Relationship Type="http://schemas.openxmlformats.org/officeDocument/2006/relationships/slide" Target="/ppt/slides/slide4.xml" Id="R461165ee10914063" /><Relationship Type="http://schemas.openxmlformats.org/officeDocument/2006/relationships/slide" Target="/ppt/slides/slide5.xml" Id="R9369ede572754488" /><Relationship Type="http://schemas.openxmlformats.org/officeDocument/2006/relationships/slide" Target="/ppt/slides/slide6.xml" Id="Re2402078c7ab4d7f" /><Relationship Type="http://schemas.openxmlformats.org/officeDocument/2006/relationships/slide" Target="/ppt/slides/slide7.xml" Id="R16dc137e84694c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c2a8ec3854d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fe657c11d4981" /><Relationship Type="http://schemas.openxmlformats.org/officeDocument/2006/relationships/theme" Target="/ppt/slideMasters/theme/theme1.xml" Id="Rf10404c54a6447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9fe657c11d49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7379392c049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6b6631b0842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4c43e81e445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0cfd37e22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76dbdc9da4b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6af8e92844f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72f224c2a43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LANGFONN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LANGFONN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24 291 811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22 091 313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21 325 604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306 533 691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333 999 083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Frøyas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18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985 701 113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