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4adff953b9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22c2004b444759"/>
  </p:sldMasterIdLst>
  <p:sldIdLst>
    <p:sldId xmlns:r="http://schemas.openxmlformats.org/officeDocument/2006/relationships" id="256" r:id="Ra57d532e8a0f4360"/>
    <p:sldId xmlns:r="http://schemas.openxmlformats.org/officeDocument/2006/relationships" id="257" r:id="R79501d217eab4cb6"/>
    <p:sldId xmlns:r="http://schemas.openxmlformats.org/officeDocument/2006/relationships" id="258" r:id="Rb7627e7b5321495a"/>
    <p:sldId xmlns:r="http://schemas.openxmlformats.org/officeDocument/2006/relationships" id="259" r:id="R27ce0691cf124715"/>
    <p:sldId xmlns:r="http://schemas.openxmlformats.org/officeDocument/2006/relationships" id="260" r:id="R0fb9a76b17834ab7"/>
    <p:sldId xmlns:r="http://schemas.openxmlformats.org/officeDocument/2006/relationships" id="261" r:id="R3f06294d1e1c439b"/>
    <p:sldId xmlns:r="http://schemas.openxmlformats.org/officeDocument/2006/relationships" id="262" r:id="Rf720c5b97f294c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22c2004b444759" /><Relationship Type="http://schemas.openxmlformats.org/officeDocument/2006/relationships/slide" Target="/ppt/slides/slide1.xml" Id="Ra57d532e8a0f4360" /><Relationship Type="http://schemas.openxmlformats.org/officeDocument/2006/relationships/slide" Target="/ppt/slides/slide2.xml" Id="R79501d217eab4cb6" /><Relationship Type="http://schemas.openxmlformats.org/officeDocument/2006/relationships/slide" Target="/ppt/slides/slide3.xml" Id="Rb7627e7b5321495a" /><Relationship Type="http://schemas.openxmlformats.org/officeDocument/2006/relationships/slide" Target="/ppt/slides/slide4.xml" Id="R27ce0691cf124715" /><Relationship Type="http://schemas.openxmlformats.org/officeDocument/2006/relationships/slide" Target="/ppt/slides/slide5.xml" Id="R0fb9a76b17834ab7" /><Relationship Type="http://schemas.openxmlformats.org/officeDocument/2006/relationships/slide" Target="/ppt/slides/slide6.xml" Id="R3f06294d1e1c439b" /><Relationship Type="http://schemas.openxmlformats.org/officeDocument/2006/relationships/slide" Target="/ppt/slides/slide7.xml" Id="Rf720c5b97f294c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f783c85ee4d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8439500064eb6" /><Relationship Type="http://schemas.openxmlformats.org/officeDocument/2006/relationships/theme" Target="/ppt/slideMasters/theme/theme1.xml" Id="Rd1873f6d640c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d8439500064e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e79e10f1744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125f409034b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6388043fa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9bc46bca94b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39e8196c6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2202add0148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2cda9aaf54f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BÅRSETH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REGNSKAP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7 104 375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2 780 320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43 15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985 698 686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