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2df245a84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17d251b2ba4210"/>
  </p:sldMasterIdLst>
  <p:sldIdLst>
    <p:sldId xmlns:r="http://schemas.openxmlformats.org/officeDocument/2006/relationships" id="256" r:id="R627cfc60c4774b95"/>
    <p:sldId xmlns:r="http://schemas.openxmlformats.org/officeDocument/2006/relationships" id="257" r:id="R7b6303f2b7654106"/>
    <p:sldId xmlns:r="http://schemas.openxmlformats.org/officeDocument/2006/relationships" id="258" r:id="Red2bb5efa3d544de"/>
    <p:sldId xmlns:r="http://schemas.openxmlformats.org/officeDocument/2006/relationships" id="259" r:id="R601af04bff80471d"/>
    <p:sldId xmlns:r="http://schemas.openxmlformats.org/officeDocument/2006/relationships" id="260" r:id="Rb0da126e26ca4c7c"/>
    <p:sldId xmlns:r="http://schemas.openxmlformats.org/officeDocument/2006/relationships" id="261" r:id="R0ed39dabbf5a4143"/>
    <p:sldId xmlns:r="http://schemas.openxmlformats.org/officeDocument/2006/relationships" id="262" r:id="Rcf863621f6b2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7d251b2ba4210" /><Relationship Type="http://schemas.openxmlformats.org/officeDocument/2006/relationships/slide" Target="/ppt/slides/slide1.xml" Id="R627cfc60c4774b95" /><Relationship Type="http://schemas.openxmlformats.org/officeDocument/2006/relationships/slide" Target="/ppt/slides/slide2.xml" Id="R7b6303f2b7654106" /><Relationship Type="http://schemas.openxmlformats.org/officeDocument/2006/relationships/slide" Target="/ppt/slides/slide3.xml" Id="Red2bb5efa3d544de" /><Relationship Type="http://schemas.openxmlformats.org/officeDocument/2006/relationships/slide" Target="/ppt/slides/slide4.xml" Id="R601af04bff80471d" /><Relationship Type="http://schemas.openxmlformats.org/officeDocument/2006/relationships/slide" Target="/ppt/slides/slide5.xml" Id="Rb0da126e26ca4c7c" /><Relationship Type="http://schemas.openxmlformats.org/officeDocument/2006/relationships/slide" Target="/ppt/slides/slide6.xml" Id="R0ed39dabbf5a4143" /><Relationship Type="http://schemas.openxmlformats.org/officeDocument/2006/relationships/slide" Target="/ppt/slides/slide7.xml" Id="Rcf863621f6b2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f87645e05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abe59f9a4977" /><Relationship Type="http://schemas.openxmlformats.org/officeDocument/2006/relationships/theme" Target="/ppt/slideMasters/theme/theme1.xml" Id="R57e1a006a5bc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6abe59f9a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643eae854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461663262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cb22bb199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38a94efe8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8e0bfc614b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8e4a4d6145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429e1e39c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−1 018 025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