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cf13c64e7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96c28d2844593"/>
  </p:sldMasterIdLst>
  <p:sldIdLst>
    <p:sldId xmlns:r="http://schemas.openxmlformats.org/officeDocument/2006/relationships" id="256" r:id="Rf78b8febc85649ac"/>
    <p:sldId xmlns:r="http://schemas.openxmlformats.org/officeDocument/2006/relationships" id="257" r:id="R3906542fe87f4c32"/>
    <p:sldId xmlns:r="http://schemas.openxmlformats.org/officeDocument/2006/relationships" id="258" r:id="R47e9319770c14832"/>
    <p:sldId xmlns:r="http://schemas.openxmlformats.org/officeDocument/2006/relationships" id="259" r:id="Ra88eeb6304cd4050"/>
    <p:sldId xmlns:r="http://schemas.openxmlformats.org/officeDocument/2006/relationships" id="260" r:id="Rcf0c93565783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96c28d2844593" /><Relationship Type="http://schemas.openxmlformats.org/officeDocument/2006/relationships/slide" Target="/ppt/slides/slide1.xml" Id="Rf78b8febc85649ac" /><Relationship Type="http://schemas.openxmlformats.org/officeDocument/2006/relationships/slide" Target="/ppt/slides/slide2.xml" Id="R3906542fe87f4c32" /><Relationship Type="http://schemas.openxmlformats.org/officeDocument/2006/relationships/slide" Target="/ppt/slides/slide3.xml" Id="R47e9319770c14832" /><Relationship Type="http://schemas.openxmlformats.org/officeDocument/2006/relationships/slide" Target="/ppt/slides/slide4.xml" Id="Ra88eeb6304cd4050" /><Relationship Type="http://schemas.openxmlformats.org/officeDocument/2006/relationships/slide" Target="/ppt/slides/slide5.xml" Id="Rcf0c93565783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5429595d8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95caf24af426e" /><Relationship Type="http://schemas.openxmlformats.org/officeDocument/2006/relationships/theme" Target="/ppt/slideMasters/theme/theme1.xml" Id="R0ea4ba3bfbbd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95caf24af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81ed90cb9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ac0ba40a7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532d19394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51636593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28afba660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