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e0febb76b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b00ca23aa484c"/>
  </p:sldMasterIdLst>
  <p:sldIdLst>
    <p:sldId xmlns:r="http://schemas.openxmlformats.org/officeDocument/2006/relationships" id="256" r:id="Racd9694abeab49a5"/>
    <p:sldId xmlns:r="http://schemas.openxmlformats.org/officeDocument/2006/relationships" id="257" r:id="Rfc86aa4aec7d4d58"/>
    <p:sldId xmlns:r="http://schemas.openxmlformats.org/officeDocument/2006/relationships" id="258" r:id="R7377d2a745f14368"/>
    <p:sldId xmlns:r="http://schemas.openxmlformats.org/officeDocument/2006/relationships" id="259" r:id="R4ca7ec6f2600434a"/>
    <p:sldId xmlns:r="http://schemas.openxmlformats.org/officeDocument/2006/relationships" id="260" r:id="R7368f042e8134128"/>
    <p:sldId xmlns:r="http://schemas.openxmlformats.org/officeDocument/2006/relationships" id="261" r:id="Rf8c32c61a01c49e9"/>
    <p:sldId xmlns:r="http://schemas.openxmlformats.org/officeDocument/2006/relationships" id="262" r:id="R0b901bcb30cd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b00ca23aa484c" /><Relationship Type="http://schemas.openxmlformats.org/officeDocument/2006/relationships/slide" Target="/ppt/slides/slide1.xml" Id="Racd9694abeab49a5" /><Relationship Type="http://schemas.openxmlformats.org/officeDocument/2006/relationships/slide" Target="/ppt/slides/slide2.xml" Id="Rfc86aa4aec7d4d58" /><Relationship Type="http://schemas.openxmlformats.org/officeDocument/2006/relationships/slide" Target="/ppt/slides/slide3.xml" Id="R7377d2a745f14368" /><Relationship Type="http://schemas.openxmlformats.org/officeDocument/2006/relationships/slide" Target="/ppt/slides/slide4.xml" Id="R4ca7ec6f2600434a" /><Relationship Type="http://schemas.openxmlformats.org/officeDocument/2006/relationships/slide" Target="/ppt/slides/slide5.xml" Id="R7368f042e8134128" /><Relationship Type="http://schemas.openxmlformats.org/officeDocument/2006/relationships/slide" Target="/ppt/slides/slide6.xml" Id="Rf8c32c61a01c49e9" /><Relationship Type="http://schemas.openxmlformats.org/officeDocument/2006/relationships/slide" Target="/ppt/slides/slide7.xml" Id="R0b901bcb30cd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27c4ecb97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22d85bec498b" /><Relationship Type="http://schemas.openxmlformats.org/officeDocument/2006/relationships/theme" Target="/ppt/slideMasters/theme/theme1.xml" Id="Rda3cfd7aefc9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922d85bec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d609eb27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f73351fe9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214e82cf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46142ee2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3823f468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345c6b0e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c64a4c3c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