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623162059847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4587d6dc2a463b"/>
  </p:sldMasterIdLst>
  <p:sldIdLst>
    <p:sldId xmlns:r="http://schemas.openxmlformats.org/officeDocument/2006/relationships" id="256" r:id="Rc83ff45b91b14820"/>
    <p:sldId xmlns:r="http://schemas.openxmlformats.org/officeDocument/2006/relationships" id="257" r:id="R804ee0821132424d"/>
    <p:sldId xmlns:r="http://schemas.openxmlformats.org/officeDocument/2006/relationships" id="258" r:id="R02efe37c579f46b1"/>
    <p:sldId xmlns:r="http://schemas.openxmlformats.org/officeDocument/2006/relationships" id="259" r:id="R5644164b684d405b"/>
    <p:sldId xmlns:r="http://schemas.openxmlformats.org/officeDocument/2006/relationships" id="260" r:id="Rbb4d5924923e43ad"/>
    <p:sldId xmlns:r="http://schemas.openxmlformats.org/officeDocument/2006/relationships" id="261" r:id="Rbf60a2d1a7c4421b"/>
    <p:sldId xmlns:r="http://schemas.openxmlformats.org/officeDocument/2006/relationships" id="262" r:id="Red66c4ddef6044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587d6dc2a463b" /><Relationship Type="http://schemas.openxmlformats.org/officeDocument/2006/relationships/slide" Target="/ppt/slides/slide1.xml" Id="Rc83ff45b91b14820" /><Relationship Type="http://schemas.openxmlformats.org/officeDocument/2006/relationships/slide" Target="/ppt/slides/slide2.xml" Id="R804ee0821132424d" /><Relationship Type="http://schemas.openxmlformats.org/officeDocument/2006/relationships/slide" Target="/ppt/slides/slide3.xml" Id="R02efe37c579f46b1" /><Relationship Type="http://schemas.openxmlformats.org/officeDocument/2006/relationships/slide" Target="/ppt/slides/slide4.xml" Id="R5644164b684d405b" /><Relationship Type="http://schemas.openxmlformats.org/officeDocument/2006/relationships/slide" Target="/ppt/slides/slide5.xml" Id="Rbb4d5924923e43ad" /><Relationship Type="http://schemas.openxmlformats.org/officeDocument/2006/relationships/slide" Target="/ppt/slides/slide6.xml" Id="Rbf60a2d1a7c4421b" /><Relationship Type="http://schemas.openxmlformats.org/officeDocument/2006/relationships/slide" Target="/ppt/slides/slide7.xml" Id="Red66c4ddef6044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87b82ad534c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1a5b3f7034a8c" /><Relationship Type="http://schemas.openxmlformats.org/officeDocument/2006/relationships/theme" Target="/ppt/slideMasters/theme/theme1.xml" Id="R35126ac80bc648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d1a5b3f7034a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9a7003d8a4b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74ee08ea442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d6a81fe2649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03c3e11c14d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09b7dc22949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7663e034644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c002bdc094a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K2 MULTIPACK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K2 MULTIPACK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8 865 872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1 816 166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4 928 394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KEY TO COMPUTER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44 33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admin@k2.no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www.multipack.no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