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7b2b8a2fc641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8a5ee97f4e4b88"/>
  </p:sldMasterIdLst>
  <p:sldIdLst>
    <p:sldId xmlns:r="http://schemas.openxmlformats.org/officeDocument/2006/relationships" id="256" r:id="Re6bd8d451e33424b"/>
    <p:sldId xmlns:r="http://schemas.openxmlformats.org/officeDocument/2006/relationships" id="257" r:id="R0d6046ac18674957"/>
    <p:sldId xmlns:r="http://schemas.openxmlformats.org/officeDocument/2006/relationships" id="258" r:id="Rd60db73df73a4fc7"/>
    <p:sldId xmlns:r="http://schemas.openxmlformats.org/officeDocument/2006/relationships" id="259" r:id="R8e1b7dde0ea34be5"/>
    <p:sldId xmlns:r="http://schemas.openxmlformats.org/officeDocument/2006/relationships" id="260" r:id="Rb62a7b3ddec540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8a5ee97f4e4b88" /><Relationship Type="http://schemas.openxmlformats.org/officeDocument/2006/relationships/slide" Target="/ppt/slides/slide1.xml" Id="Re6bd8d451e33424b" /><Relationship Type="http://schemas.openxmlformats.org/officeDocument/2006/relationships/slide" Target="/ppt/slides/slide2.xml" Id="R0d6046ac18674957" /><Relationship Type="http://schemas.openxmlformats.org/officeDocument/2006/relationships/slide" Target="/ppt/slides/slide3.xml" Id="Rd60db73df73a4fc7" /><Relationship Type="http://schemas.openxmlformats.org/officeDocument/2006/relationships/slide" Target="/ppt/slides/slide4.xml" Id="R8e1b7dde0ea34be5" /><Relationship Type="http://schemas.openxmlformats.org/officeDocument/2006/relationships/slide" Target="/ppt/slides/slide5.xml" Id="Rb62a7b3ddec540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0a84e6789f4f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bbb829054432a" /><Relationship Type="http://schemas.openxmlformats.org/officeDocument/2006/relationships/theme" Target="/ppt/slideMasters/theme/theme1.xml" Id="R6cbb00b557ac43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8bbb82905443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ce416b66e14f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6c782209f43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c20d5faff42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0706b0485342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1ebb4618f44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AUKRA RIGGDRIFT OG CATERING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AUKRA RIGGDRIFT OG CATERING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985 620 113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