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83f7c0218849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45f930bffe49ce"/>
  </p:sldMasterIdLst>
  <p:sldIdLst>
    <p:sldId xmlns:r="http://schemas.openxmlformats.org/officeDocument/2006/relationships" id="256" r:id="R577e8067e5314d86"/>
    <p:sldId xmlns:r="http://schemas.openxmlformats.org/officeDocument/2006/relationships" id="257" r:id="R378b73349aa44850"/>
    <p:sldId xmlns:r="http://schemas.openxmlformats.org/officeDocument/2006/relationships" id="258" r:id="Rdacd665d6c944f1c"/>
    <p:sldId xmlns:r="http://schemas.openxmlformats.org/officeDocument/2006/relationships" id="259" r:id="R3c8d72ce9e1541d0"/>
    <p:sldId xmlns:r="http://schemas.openxmlformats.org/officeDocument/2006/relationships" id="260" r:id="R9d89b7724fdc4902"/>
    <p:sldId xmlns:r="http://schemas.openxmlformats.org/officeDocument/2006/relationships" id="261" r:id="R3578c0f18e984d85"/>
    <p:sldId xmlns:r="http://schemas.openxmlformats.org/officeDocument/2006/relationships" id="262" r:id="R5ce9f9cf4a8842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45f930bffe49ce" /><Relationship Type="http://schemas.openxmlformats.org/officeDocument/2006/relationships/slide" Target="/ppt/slides/slide1.xml" Id="R577e8067e5314d86" /><Relationship Type="http://schemas.openxmlformats.org/officeDocument/2006/relationships/slide" Target="/ppt/slides/slide2.xml" Id="R378b73349aa44850" /><Relationship Type="http://schemas.openxmlformats.org/officeDocument/2006/relationships/slide" Target="/ppt/slides/slide3.xml" Id="Rdacd665d6c944f1c" /><Relationship Type="http://schemas.openxmlformats.org/officeDocument/2006/relationships/slide" Target="/ppt/slides/slide4.xml" Id="R3c8d72ce9e1541d0" /><Relationship Type="http://schemas.openxmlformats.org/officeDocument/2006/relationships/slide" Target="/ppt/slides/slide5.xml" Id="R9d89b7724fdc4902" /><Relationship Type="http://schemas.openxmlformats.org/officeDocument/2006/relationships/slide" Target="/ppt/slides/slide6.xml" Id="R3578c0f18e984d85" /><Relationship Type="http://schemas.openxmlformats.org/officeDocument/2006/relationships/slide" Target="/ppt/slides/slide7.xml" Id="R5ce9f9cf4a8842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973a394ae41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54c675ae844d6" /><Relationship Type="http://schemas.openxmlformats.org/officeDocument/2006/relationships/theme" Target="/ppt/slideMasters/theme/theme1.xml" Id="Ra6a070a19c184c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354c675ae844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929834c5942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72094194946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55dcda5e844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846f3e37947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694fbc68a47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1316fe91c47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f7dce3e9449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DWTEKNIKK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DWTEKNIKK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1 637 014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2 209 412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11 990 666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RC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Knivsøveien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1788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985 601 607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