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d407404d8943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ed7f0ca3b4f77"/>
  </p:sldMasterIdLst>
  <p:sldIdLst>
    <p:sldId xmlns:r="http://schemas.openxmlformats.org/officeDocument/2006/relationships" id="256" r:id="R1b4b462e80e34630"/>
    <p:sldId xmlns:r="http://schemas.openxmlformats.org/officeDocument/2006/relationships" id="257" r:id="Re351cd922e5d413b"/>
    <p:sldId xmlns:r="http://schemas.openxmlformats.org/officeDocument/2006/relationships" id="258" r:id="Red52ef3f75484b16"/>
    <p:sldId xmlns:r="http://schemas.openxmlformats.org/officeDocument/2006/relationships" id="259" r:id="R74842643c29a473d"/>
    <p:sldId xmlns:r="http://schemas.openxmlformats.org/officeDocument/2006/relationships" id="260" r:id="R4d673833d4fc4e59"/>
    <p:sldId xmlns:r="http://schemas.openxmlformats.org/officeDocument/2006/relationships" id="261" r:id="R57062fcfb8fe4d67"/>
    <p:sldId xmlns:r="http://schemas.openxmlformats.org/officeDocument/2006/relationships" id="262" r:id="Rff0ca7394a2a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ed7f0ca3b4f77" /><Relationship Type="http://schemas.openxmlformats.org/officeDocument/2006/relationships/slide" Target="/ppt/slides/slide1.xml" Id="R1b4b462e80e34630" /><Relationship Type="http://schemas.openxmlformats.org/officeDocument/2006/relationships/slide" Target="/ppt/slides/slide2.xml" Id="Re351cd922e5d413b" /><Relationship Type="http://schemas.openxmlformats.org/officeDocument/2006/relationships/slide" Target="/ppt/slides/slide3.xml" Id="Red52ef3f75484b16" /><Relationship Type="http://schemas.openxmlformats.org/officeDocument/2006/relationships/slide" Target="/ppt/slides/slide4.xml" Id="R74842643c29a473d" /><Relationship Type="http://schemas.openxmlformats.org/officeDocument/2006/relationships/slide" Target="/ppt/slides/slide5.xml" Id="R4d673833d4fc4e59" /><Relationship Type="http://schemas.openxmlformats.org/officeDocument/2006/relationships/slide" Target="/ppt/slides/slide6.xml" Id="R57062fcfb8fe4d67" /><Relationship Type="http://schemas.openxmlformats.org/officeDocument/2006/relationships/slide" Target="/ppt/slides/slide7.xml" Id="Rff0ca7394a2a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6011f33c642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be1b272f3438b" /><Relationship Type="http://schemas.openxmlformats.org/officeDocument/2006/relationships/theme" Target="/ppt/slideMasters/theme/theme1.xml" Id="R72b54e35b54d45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4be1b272f3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30e8bcae34d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8763f721b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d16d2d998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f390d0b44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8479893444a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5be42aa8248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e371eebe442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EGENCIA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12 758 227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364 087 757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492 647 734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EGENCIA HOLDINGS UK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Tordenskiolds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15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985 573 913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EGENCIA AS</a:t>
            </a:r>
          </a:p>
        </p:txBody>
      </p:sp>
    </p:spTree>
  </p:cSld>
  <p:clrMapOvr>
    <a:masterClrMapping xmlns:a="http://schemas.openxmlformats.org/drawingml/2006/main"/>
  </p:clrMapOvr>
</p:sld>
</file>