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8b7c90a3943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ccb731f306496c"/>
  </p:sldMasterIdLst>
  <p:sldIdLst>
    <p:sldId xmlns:r="http://schemas.openxmlformats.org/officeDocument/2006/relationships" id="256" r:id="Recaf866e30684dfa"/>
    <p:sldId xmlns:r="http://schemas.openxmlformats.org/officeDocument/2006/relationships" id="257" r:id="R26410227c6c041aa"/>
    <p:sldId xmlns:r="http://schemas.openxmlformats.org/officeDocument/2006/relationships" id="258" r:id="R30a4f692212b4663"/>
    <p:sldId xmlns:r="http://schemas.openxmlformats.org/officeDocument/2006/relationships" id="259" r:id="R3c3364047a484d69"/>
    <p:sldId xmlns:r="http://schemas.openxmlformats.org/officeDocument/2006/relationships" id="260" r:id="Rae070413f8b14555"/>
    <p:sldId xmlns:r="http://schemas.openxmlformats.org/officeDocument/2006/relationships" id="261" r:id="R47c1d6357be94585"/>
    <p:sldId xmlns:r="http://schemas.openxmlformats.org/officeDocument/2006/relationships" id="262" r:id="R2f9096a0b15b4f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cb731f306496c" /><Relationship Type="http://schemas.openxmlformats.org/officeDocument/2006/relationships/slide" Target="/ppt/slides/slide1.xml" Id="Recaf866e30684dfa" /><Relationship Type="http://schemas.openxmlformats.org/officeDocument/2006/relationships/slide" Target="/ppt/slides/slide2.xml" Id="R26410227c6c041aa" /><Relationship Type="http://schemas.openxmlformats.org/officeDocument/2006/relationships/slide" Target="/ppt/slides/slide3.xml" Id="R30a4f692212b4663" /><Relationship Type="http://schemas.openxmlformats.org/officeDocument/2006/relationships/slide" Target="/ppt/slides/slide4.xml" Id="R3c3364047a484d69" /><Relationship Type="http://schemas.openxmlformats.org/officeDocument/2006/relationships/slide" Target="/ppt/slides/slide5.xml" Id="Rae070413f8b14555" /><Relationship Type="http://schemas.openxmlformats.org/officeDocument/2006/relationships/slide" Target="/ppt/slides/slide6.xml" Id="R47c1d6357be94585" /><Relationship Type="http://schemas.openxmlformats.org/officeDocument/2006/relationships/slide" Target="/ppt/slides/slide7.xml" Id="R2f9096a0b15b4f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9c5c58b2a40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9d8956be84eae" /><Relationship Type="http://schemas.openxmlformats.org/officeDocument/2006/relationships/theme" Target="/ppt/slideMasters/theme/theme1.xml" Id="R50fcad31d8d348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9d8956be84e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8134b416a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964b59cb0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1c676073642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77b991b3146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41c767b1647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4b84937b5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773fe4f3543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ØSTVOLD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ØSTVOLD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39 689 464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39 770 019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BEKKHUS ØSTVOLD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ØSTVOLD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Patruljeveien 31C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3512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42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ØSTVOLD HOLDING AS</a:t>
            </a:r>
          </a:p>
        </p:txBody>
      </p:sp>
    </p:spTree>
  </p:cSld>
  <p:clrMapOvr>
    <a:masterClrMapping xmlns:a="http://schemas.openxmlformats.org/drawingml/2006/main"/>
  </p:clrMapOvr>
</p:sld>
</file>