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24de4cf07048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d6abd8eb344ade"/>
  </p:sldMasterIdLst>
  <p:sldIdLst>
    <p:sldId xmlns:r="http://schemas.openxmlformats.org/officeDocument/2006/relationships" id="256" r:id="R750dc681f2a54655"/>
    <p:sldId xmlns:r="http://schemas.openxmlformats.org/officeDocument/2006/relationships" id="257" r:id="R88bb5dd7f15543d3"/>
    <p:sldId xmlns:r="http://schemas.openxmlformats.org/officeDocument/2006/relationships" id="258" r:id="R7b22cdf8e2f64f41"/>
    <p:sldId xmlns:r="http://schemas.openxmlformats.org/officeDocument/2006/relationships" id="259" r:id="R9e393682cc4d437c"/>
    <p:sldId xmlns:r="http://schemas.openxmlformats.org/officeDocument/2006/relationships" id="260" r:id="R1fab7fcc0976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6abd8eb344ade" /><Relationship Type="http://schemas.openxmlformats.org/officeDocument/2006/relationships/slide" Target="/ppt/slides/slide1.xml" Id="R750dc681f2a54655" /><Relationship Type="http://schemas.openxmlformats.org/officeDocument/2006/relationships/slide" Target="/ppt/slides/slide2.xml" Id="R88bb5dd7f15543d3" /><Relationship Type="http://schemas.openxmlformats.org/officeDocument/2006/relationships/slide" Target="/ppt/slides/slide3.xml" Id="R7b22cdf8e2f64f41" /><Relationship Type="http://schemas.openxmlformats.org/officeDocument/2006/relationships/slide" Target="/ppt/slides/slide4.xml" Id="R9e393682cc4d437c" /><Relationship Type="http://schemas.openxmlformats.org/officeDocument/2006/relationships/slide" Target="/ppt/slides/slide5.xml" Id="R1fab7fcc0976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d739d6c6e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55e015a67499c" /><Relationship Type="http://schemas.openxmlformats.org/officeDocument/2006/relationships/theme" Target="/ppt/slideMasters/theme/theme1.xml" Id="Rf571c6a0f7c3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55e015a67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f7271ff049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5deebdcbf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e205ab9cc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88839a0e7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fbc1ec830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FINANSGRUPPEN VED NHH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 VED NHH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adhamrana@gmail.com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