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b420bac5504f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d28dc70bd34f6a"/>
  </p:sldMasterIdLst>
  <p:sldIdLst>
    <p:sldId xmlns:r="http://schemas.openxmlformats.org/officeDocument/2006/relationships" id="256" r:id="R0213aea01f594b82"/>
    <p:sldId xmlns:r="http://schemas.openxmlformats.org/officeDocument/2006/relationships" id="257" r:id="R6523ff0ec79d483d"/>
    <p:sldId xmlns:r="http://schemas.openxmlformats.org/officeDocument/2006/relationships" id="258" r:id="Rddac90c214744658"/>
    <p:sldId xmlns:r="http://schemas.openxmlformats.org/officeDocument/2006/relationships" id="259" r:id="R3953cc51fc9d48cc"/>
    <p:sldId xmlns:r="http://schemas.openxmlformats.org/officeDocument/2006/relationships" id="260" r:id="Rd70b33a874ed4dea"/>
    <p:sldId xmlns:r="http://schemas.openxmlformats.org/officeDocument/2006/relationships" id="261" r:id="R3c84d2b40bf24d8c"/>
    <p:sldId xmlns:r="http://schemas.openxmlformats.org/officeDocument/2006/relationships" id="262" r:id="Rf37ad2c6ecf440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28dc70bd34f6a" /><Relationship Type="http://schemas.openxmlformats.org/officeDocument/2006/relationships/slide" Target="/ppt/slides/slide1.xml" Id="R0213aea01f594b82" /><Relationship Type="http://schemas.openxmlformats.org/officeDocument/2006/relationships/slide" Target="/ppt/slides/slide2.xml" Id="R6523ff0ec79d483d" /><Relationship Type="http://schemas.openxmlformats.org/officeDocument/2006/relationships/slide" Target="/ppt/slides/slide3.xml" Id="Rddac90c214744658" /><Relationship Type="http://schemas.openxmlformats.org/officeDocument/2006/relationships/slide" Target="/ppt/slides/slide4.xml" Id="R3953cc51fc9d48cc" /><Relationship Type="http://schemas.openxmlformats.org/officeDocument/2006/relationships/slide" Target="/ppt/slides/slide5.xml" Id="Rd70b33a874ed4dea" /><Relationship Type="http://schemas.openxmlformats.org/officeDocument/2006/relationships/slide" Target="/ppt/slides/slide6.xml" Id="R3c84d2b40bf24d8c" /><Relationship Type="http://schemas.openxmlformats.org/officeDocument/2006/relationships/slide" Target="/ppt/slides/slide7.xml" Id="Rf37ad2c6ecf440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33124bbe542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06bc8f1a04d19" /><Relationship Type="http://schemas.openxmlformats.org/officeDocument/2006/relationships/theme" Target="/ppt/slideMasters/theme/theme1.xml" Id="Rd24004be957342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006bc8f1a04d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87a6dc4f0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ab35a906143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13bdaabd345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357acfae742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acde8b5ae40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ce4b0a7c34a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d260a285042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ELEKTRO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22 297 664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11 306 488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HØGENES FRODE ANDREAS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SVEISTRUP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SLORBAK LINDA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THUEN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Bliksrud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61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985 449 341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