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1198e36aea48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1b3c5f983f4032"/>
  </p:sldMasterIdLst>
  <p:sldIdLst>
    <p:sldId xmlns:r="http://schemas.openxmlformats.org/officeDocument/2006/relationships" id="256" r:id="R44574d5e35ff48fb"/>
    <p:sldId xmlns:r="http://schemas.openxmlformats.org/officeDocument/2006/relationships" id="257" r:id="R75dda0ae9e504cc7"/>
    <p:sldId xmlns:r="http://schemas.openxmlformats.org/officeDocument/2006/relationships" id="258" r:id="Rda3eaaa681ca4118"/>
    <p:sldId xmlns:r="http://schemas.openxmlformats.org/officeDocument/2006/relationships" id="259" r:id="R6c661cc888de4966"/>
    <p:sldId xmlns:r="http://schemas.openxmlformats.org/officeDocument/2006/relationships" id="260" r:id="R1f46493b05c14c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1b3c5f983f4032" /><Relationship Type="http://schemas.openxmlformats.org/officeDocument/2006/relationships/slide" Target="/ppt/slides/slide1.xml" Id="R44574d5e35ff48fb" /><Relationship Type="http://schemas.openxmlformats.org/officeDocument/2006/relationships/slide" Target="/ppt/slides/slide2.xml" Id="R75dda0ae9e504cc7" /><Relationship Type="http://schemas.openxmlformats.org/officeDocument/2006/relationships/slide" Target="/ppt/slides/slide3.xml" Id="Rda3eaaa681ca4118" /><Relationship Type="http://schemas.openxmlformats.org/officeDocument/2006/relationships/slide" Target="/ppt/slides/slide4.xml" Id="R6c661cc888de4966" /><Relationship Type="http://schemas.openxmlformats.org/officeDocument/2006/relationships/slide" Target="/ppt/slides/slide5.xml" Id="R1f46493b05c14c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0866138d1146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0ba8200fc34760" /><Relationship Type="http://schemas.openxmlformats.org/officeDocument/2006/relationships/theme" Target="/ppt/slideMasters/theme/theme1.xml" Id="R647974adf26a4e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0ba8200fc347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37d6ea6ce64d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10adb1d40d46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0fc66442ee46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ca188c96254c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aac785719b47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RUNE ANTONSEN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RUNE ANTONSEN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RUNE ANTONSEN ble etablert [år] og holder til i Hundvin.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RUNE ANTONSEN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RUNE ANTONSEN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RUNE ANTONSEN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Fagervollen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5956 Hundvin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985 288 070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RUNE ANTONSEN</a:t>
            </a:r>
          </a:p>
        </p:txBody>
      </p:sp>
    </p:spTree>
  </p:cSld>
  <p:clrMapOvr>
    <a:masterClrMapping xmlns:a="http://schemas.openxmlformats.org/drawingml/2006/main"/>
  </p:clrMapOvr>
</p:sld>
</file>