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86fd62f00540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98425578334e95"/>
  </p:sldMasterIdLst>
  <p:sldIdLst>
    <p:sldId xmlns:r="http://schemas.openxmlformats.org/officeDocument/2006/relationships" id="256" r:id="Rc41420b34535488c"/>
    <p:sldId xmlns:r="http://schemas.openxmlformats.org/officeDocument/2006/relationships" id="257" r:id="R620c2d41a64b4bb4"/>
    <p:sldId xmlns:r="http://schemas.openxmlformats.org/officeDocument/2006/relationships" id="258" r:id="R7cb05c043a6a4626"/>
    <p:sldId xmlns:r="http://schemas.openxmlformats.org/officeDocument/2006/relationships" id="259" r:id="Rcf06ed59f728456d"/>
    <p:sldId xmlns:r="http://schemas.openxmlformats.org/officeDocument/2006/relationships" id="260" r:id="Rdc97201873e94317"/>
    <p:sldId xmlns:r="http://schemas.openxmlformats.org/officeDocument/2006/relationships" id="261" r:id="R1d19e4bb162d44ec"/>
    <p:sldId xmlns:r="http://schemas.openxmlformats.org/officeDocument/2006/relationships" id="262" r:id="R96bc59cfa31249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8425578334e95" /><Relationship Type="http://schemas.openxmlformats.org/officeDocument/2006/relationships/slide" Target="/ppt/slides/slide1.xml" Id="Rc41420b34535488c" /><Relationship Type="http://schemas.openxmlformats.org/officeDocument/2006/relationships/slide" Target="/ppt/slides/slide2.xml" Id="R620c2d41a64b4bb4" /><Relationship Type="http://schemas.openxmlformats.org/officeDocument/2006/relationships/slide" Target="/ppt/slides/slide3.xml" Id="R7cb05c043a6a4626" /><Relationship Type="http://schemas.openxmlformats.org/officeDocument/2006/relationships/slide" Target="/ppt/slides/slide4.xml" Id="Rcf06ed59f728456d" /><Relationship Type="http://schemas.openxmlformats.org/officeDocument/2006/relationships/slide" Target="/ppt/slides/slide5.xml" Id="Rdc97201873e94317" /><Relationship Type="http://schemas.openxmlformats.org/officeDocument/2006/relationships/slide" Target="/ppt/slides/slide6.xml" Id="R1d19e4bb162d44ec" /><Relationship Type="http://schemas.openxmlformats.org/officeDocument/2006/relationships/slide" Target="/ppt/slides/slide7.xml" Id="R96bc59cfa31249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e9836d2e9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c4117901649cf" /><Relationship Type="http://schemas.openxmlformats.org/officeDocument/2006/relationships/theme" Target="/ppt/slideMasters/theme/theme1.xml" Id="Re104bed3a9f940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0c4117901649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88a8356ff46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bb86ea19144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99205de5f4d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d5f825bbc42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c1c1691c840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57d1b67fb4a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36b3590ec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 ØKONOMI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FEIRING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MANGSET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NEKKABYN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ALSTAD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www.sagakl.no/vaare-kontorer/innlandet/dala-oekonomi-as/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