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ade54038f4e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93e3e5a5f4793"/>
  </p:sldMasterIdLst>
  <p:sldIdLst>
    <p:sldId xmlns:r="http://schemas.openxmlformats.org/officeDocument/2006/relationships" id="256" r:id="R6fb219945e284da0"/>
    <p:sldId xmlns:r="http://schemas.openxmlformats.org/officeDocument/2006/relationships" id="257" r:id="R70b7aebf277542cb"/>
    <p:sldId xmlns:r="http://schemas.openxmlformats.org/officeDocument/2006/relationships" id="258" r:id="Re1f1b8141ebd4c9d"/>
    <p:sldId xmlns:r="http://schemas.openxmlformats.org/officeDocument/2006/relationships" id="259" r:id="Ra06d056635d14b87"/>
    <p:sldId xmlns:r="http://schemas.openxmlformats.org/officeDocument/2006/relationships" id="260" r:id="R84182918f36248da"/>
    <p:sldId xmlns:r="http://schemas.openxmlformats.org/officeDocument/2006/relationships" id="261" r:id="R796a222f149248fc"/>
    <p:sldId xmlns:r="http://schemas.openxmlformats.org/officeDocument/2006/relationships" id="262" r:id="R5517c74cba7f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93e3e5a5f4793" /><Relationship Type="http://schemas.openxmlformats.org/officeDocument/2006/relationships/slide" Target="/ppt/slides/slide1.xml" Id="R6fb219945e284da0" /><Relationship Type="http://schemas.openxmlformats.org/officeDocument/2006/relationships/slide" Target="/ppt/slides/slide2.xml" Id="R70b7aebf277542cb" /><Relationship Type="http://schemas.openxmlformats.org/officeDocument/2006/relationships/slide" Target="/ppt/slides/slide3.xml" Id="Re1f1b8141ebd4c9d" /><Relationship Type="http://schemas.openxmlformats.org/officeDocument/2006/relationships/slide" Target="/ppt/slides/slide4.xml" Id="Ra06d056635d14b87" /><Relationship Type="http://schemas.openxmlformats.org/officeDocument/2006/relationships/slide" Target="/ppt/slides/slide5.xml" Id="R84182918f36248da" /><Relationship Type="http://schemas.openxmlformats.org/officeDocument/2006/relationships/slide" Target="/ppt/slides/slide6.xml" Id="R796a222f149248fc" /><Relationship Type="http://schemas.openxmlformats.org/officeDocument/2006/relationships/slide" Target="/ppt/slides/slide7.xml" Id="R5517c74cba7f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69b565257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f26f906ce429b" /><Relationship Type="http://schemas.openxmlformats.org/officeDocument/2006/relationships/theme" Target="/ppt/slideMasters/theme/theme1.xml" Id="R84de15cc556a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f26f906ce42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946b47325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680ac01b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26d93feb1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7f30e95c8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58b063e0f4c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968d6ca2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b8c6a481b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