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2db926975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334bcfcf3464a"/>
  </p:sldMasterIdLst>
  <p:sldIdLst>
    <p:sldId xmlns:r="http://schemas.openxmlformats.org/officeDocument/2006/relationships" id="256" r:id="Rd4e6a9ba32f94301"/>
    <p:sldId xmlns:r="http://schemas.openxmlformats.org/officeDocument/2006/relationships" id="257" r:id="R8c61bc76cc2349b9"/>
    <p:sldId xmlns:r="http://schemas.openxmlformats.org/officeDocument/2006/relationships" id="258" r:id="R56551378ee54497d"/>
    <p:sldId xmlns:r="http://schemas.openxmlformats.org/officeDocument/2006/relationships" id="259" r:id="R315df6ddcb4b4cdb"/>
    <p:sldId xmlns:r="http://schemas.openxmlformats.org/officeDocument/2006/relationships" id="260" r:id="R2489f9e98a80459f"/>
    <p:sldId xmlns:r="http://schemas.openxmlformats.org/officeDocument/2006/relationships" id="261" r:id="Rd726e674bbcd4fe8"/>
    <p:sldId xmlns:r="http://schemas.openxmlformats.org/officeDocument/2006/relationships" id="262" r:id="R790a908c3afa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334bcfcf3464a" /><Relationship Type="http://schemas.openxmlformats.org/officeDocument/2006/relationships/slide" Target="/ppt/slides/slide1.xml" Id="Rd4e6a9ba32f94301" /><Relationship Type="http://schemas.openxmlformats.org/officeDocument/2006/relationships/slide" Target="/ppt/slides/slide2.xml" Id="R8c61bc76cc2349b9" /><Relationship Type="http://schemas.openxmlformats.org/officeDocument/2006/relationships/slide" Target="/ppt/slides/slide3.xml" Id="R56551378ee54497d" /><Relationship Type="http://schemas.openxmlformats.org/officeDocument/2006/relationships/slide" Target="/ppt/slides/slide4.xml" Id="R315df6ddcb4b4cdb" /><Relationship Type="http://schemas.openxmlformats.org/officeDocument/2006/relationships/slide" Target="/ppt/slides/slide5.xml" Id="R2489f9e98a80459f" /><Relationship Type="http://schemas.openxmlformats.org/officeDocument/2006/relationships/slide" Target="/ppt/slides/slide6.xml" Id="Rd726e674bbcd4fe8" /><Relationship Type="http://schemas.openxmlformats.org/officeDocument/2006/relationships/slide" Target="/ppt/slides/slide7.xml" Id="R790a908c3afa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898692d1a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bbf48e2a434a" /><Relationship Type="http://schemas.openxmlformats.org/officeDocument/2006/relationships/theme" Target="/ppt/slideMasters/theme/theme1.xml" Id="R5f24faa732f4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5bbf48e2a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4c5ee11b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b3c2da3c8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2356e838a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b1b94e450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486be6608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6becfc41545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d432cb2e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 MATSERVICE AS ble etablert [år] og holder til i Gjeving.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PAUL VICTOR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Nybrygga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4912 Gjeving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