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1dfef4cf243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fcfc8a45a54def"/>
  </p:sldMasterIdLst>
  <p:sldIdLst>
    <p:sldId xmlns:r="http://schemas.openxmlformats.org/officeDocument/2006/relationships" id="256" r:id="R2706a44a2c6945be"/>
    <p:sldId xmlns:r="http://schemas.openxmlformats.org/officeDocument/2006/relationships" id="257" r:id="Rf9b9eb8435844726"/>
    <p:sldId xmlns:r="http://schemas.openxmlformats.org/officeDocument/2006/relationships" id="258" r:id="Rbea145c996064627"/>
    <p:sldId xmlns:r="http://schemas.openxmlformats.org/officeDocument/2006/relationships" id="259" r:id="Rb848248e546046f3"/>
    <p:sldId xmlns:r="http://schemas.openxmlformats.org/officeDocument/2006/relationships" id="260" r:id="Re022d093302145a8"/>
    <p:sldId xmlns:r="http://schemas.openxmlformats.org/officeDocument/2006/relationships" id="261" r:id="R4dd35053b8b041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cfc8a45a54def" /><Relationship Type="http://schemas.openxmlformats.org/officeDocument/2006/relationships/slide" Target="/ppt/slides/slide1.xml" Id="R2706a44a2c6945be" /><Relationship Type="http://schemas.openxmlformats.org/officeDocument/2006/relationships/slide" Target="/ppt/slides/slide2.xml" Id="Rf9b9eb8435844726" /><Relationship Type="http://schemas.openxmlformats.org/officeDocument/2006/relationships/slide" Target="/ppt/slides/slide3.xml" Id="Rbea145c996064627" /><Relationship Type="http://schemas.openxmlformats.org/officeDocument/2006/relationships/slide" Target="/ppt/slides/slide4.xml" Id="Rb848248e546046f3" /><Relationship Type="http://schemas.openxmlformats.org/officeDocument/2006/relationships/slide" Target="/ppt/slides/slide5.xml" Id="Re022d093302145a8" /><Relationship Type="http://schemas.openxmlformats.org/officeDocument/2006/relationships/slide" Target="/ppt/slides/slide6.xml" Id="R4dd35053b8b041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899f2d5f54f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e249117f54c26" /><Relationship Type="http://schemas.openxmlformats.org/officeDocument/2006/relationships/theme" Target="/ppt/slideMasters/theme/theme1.xml" Id="R1ad29978a0fa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6e249117f54c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95d6f0ccf4f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8b96c267241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3a8d6cc60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f97483f264b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d82c5b0db48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9533bf31f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