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1e5362677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e714c43304e1a"/>
  </p:sldMasterIdLst>
  <p:sldIdLst>
    <p:sldId xmlns:r="http://schemas.openxmlformats.org/officeDocument/2006/relationships" id="256" r:id="Raa7b9c7f8a4547bd"/>
    <p:sldId xmlns:r="http://schemas.openxmlformats.org/officeDocument/2006/relationships" id="257" r:id="R9dbcdb8b7c774330"/>
    <p:sldId xmlns:r="http://schemas.openxmlformats.org/officeDocument/2006/relationships" id="258" r:id="Rdc4350f93c424a26"/>
    <p:sldId xmlns:r="http://schemas.openxmlformats.org/officeDocument/2006/relationships" id="259" r:id="R9599ca5d39574210"/>
    <p:sldId xmlns:r="http://schemas.openxmlformats.org/officeDocument/2006/relationships" id="260" r:id="R2d0f0239393c470a"/>
    <p:sldId xmlns:r="http://schemas.openxmlformats.org/officeDocument/2006/relationships" id="261" r:id="Rb6c5fba6c6f84e42"/>
    <p:sldId xmlns:r="http://schemas.openxmlformats.org/officeDocument/2006/relationships" id="262" r:id="R15bde4b0dcf3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e714c43304e1a" /><Relationship Type="http://schemas.openxmlformats.org/officeDocument/2006/relationships/slide" Target="/ppt/slides/slide1.xml" Id="Raa7b9c7f8a4547bd" /><Relationship Type="http://schemas.openxmlformats.org/officeDocument/2006/relationships/slide" Target="/ppt/slides/slide2.xml" Id="R9dbcdb8b7c774330" /><Relationship Type="http://schemas.openxmlformats.org/officeDocument/2006/relationships/slide" Target="/ppt/slides/slide3.xml" Id="Rdc4350f93c424a26" /><Relationship Type="http://schemas.openxmlformats.org/officeDocument/2006/relationships/slide" Target="/ppt/slides/slide4.xml" Id="R9599ca5d39574210" /><Relationship Type="http://schemas.openxmlformats.org/officeDocument/2006/relationships/slide" Target="/ppt/slides/slide5.xml" Id="R2d0f0239393c470a" /><Relationship Type="http://schemas.openxmlformats.org/officeDocument/2006/relationships/slide" Target="/ppt/slides/slide6.xml" Id="Rb6c5fba6c6f84e42" /><Relationship Type="http://schemas.openxmlformats.org/officeDocument/2006/relationships/slide" Target="/ppt/slides/slide7.xml" Id="R15bde4b0dcf3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d987954cc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bfa5428a04433" /><Relationship Type="http://schemas.openxmlformats.org/officeDocument/2006/relationships/theme" Target="/ppt/slideMasters/theme/theme1.xml" Id="Re2f55864907f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3bfa5428a0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7c23786bc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998f016bd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48d3b499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c622466a74a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770db69c046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d89a5a00641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d01a3fb5e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EIENDOM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12 239 241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704 452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6 064 919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24 145 170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NORDHOLM ROBERT  –  34,8 %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EIENDOM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KARLSTAD LINE BEATE 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NORDHOLM ØYSTEIN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KOPREITAN JAN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MYRVANG HEGE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Nordholm, Nordahl Griegs veg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41 63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oystein@byggteam.as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www.byggteam.as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985 268 959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EIENDOM AS</a:t>
            </a:r>
          </a:p>
        </p:txBody>
      </p:sp>
    </p:spTree>
  </p:cSld>
  <p:clrMapOvr>
    <a:masterClrMapping xmlns:a="http://schemas.openxmlformats.org/drawingml/2006/main"/>
  </p:clrMapOvr>
</p:sld>
</file>