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57e62f45449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782e317fe348ff"/>
  </p:sldMasterIdLst>
  <p:sldIdLst>
    <p:sldId xmlns:r="http://schemas.openxmlformats.org/officeDocument/2006/relationships" id="256" r:id="R0567c7c5ad1c4478"/>
    <p:sldId xmlns:r="http://schemas.openxmlformats.org/officeDocument/2006/relationships" id="257" r:id="Rf0a57578ce074866"/>
    <p:sldId xmlns:r="http://schemas.openxmlformats.org/officeDocument/2006/relationships" id="258" r:id="Re302fae8ddca420b"/>
    <p:sldId xmlns:r="http://schemas.openxmlformats.org/officeDocument/2006/relationships" id="259" r:id="R5ec9bf51851b46a9"/>
    <p:sldId xmlns:r="http://schemas.openxmlformats.org/officeDocument/2006/relationships" id="260" r:id="Raffc74753731427c"/>
    <p:sldId xmlns:r="http://schemas.openxmlformats.org/officeDocument/2006/relationships" id="261" r:id="R28507c053d0e470e"/>
    <p:sldId xmlns:r="http://schemas.openxmlformats.org/officeDocument/2006/relationships" id="262" r:id="R83a7aa47800844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82e317fe348ff" /><Relationship Type="http://schemas.openxmlformats.org/officeDocument/2006/relationships/slide" Target="/ppt/slides/slide1.xml" Id="R0567c7c5ad1c4478" /><Relationship Type="http://schemas.openxmlformats.org/officeDocument/2006/relationships/slide" Target="/ppt/slides/slide2.xml" Id="Rf0a57578ce074866" /><Relationship Type="http://schemas.openxmlformats.org/officeDocument/2006/relationships/slide" Target="/ppt/slides/slide3.xml" Id="Re302fae8ddca420b" /><Relationship Type="http://schemas.openxmlformats.org/officeDocument/2006/relationships/slide" Target="/ppt/slides/slide4.xml" Id="R5ec9bf51851b46a9" /><Relationship Type="http://schemas.openxmlformats.org/officeDocument/2006/relationships/slide" Target="/ppt/slides/slide5.xml" Id="Raffc74753731427c" /><Relationship Type="http://schemas.openxmlformats.org/officeDocument/2006/relationships/slide" Target="/ppt/slides/slide6.xml" Id="R28507c053d0e470e" /><Relationship Type="http://schemas.openxmlformats.org/officeDocument/2006/relationships/slide" Target="/ppt/slides/slide7.xml" Id="R83a7aa47800844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c5e9f271749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7b27ad1ba44e5" /><Relationship Type="http://schemas.openxmlformats.org/officeDocument/2006/relationships/theme" Target="/ppt/slideMasters/theme/theme1.xml" Id="Rcbf4b9497acb49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7b27ad1ba44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68a5713324a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e63b861b84b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9d6da97d54a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6027aa0b449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c487c076e4f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20857918d40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d358e151e45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 SERVICEKONTOR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SERVICEKONTOR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23 780 167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17 203 170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