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43f0f68f7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34fd2bf0f4953"/>
  </p:sldMasterIdLst>
  <p:sldIdLst>
    <p:sldId xmlns:r="http://schemas.openxmlformats.org/officeDocument/2006/relationships" id="256" r:id="R18a15cf8f0e94094"/>
    <p:sldId xmlns:r="http://schemas.openxmlformats.org/officeDocument/2006/relationships" id="257" r:id="R20fe18a497134334"/>
    <p:sldId xmlns:r="http://schemas.openxmlformats.org/officeDocument/2006/relationships" id="258" r:id="Rc748700b232a490f"/>
    <p:sldId xmlns:r="http://schemas.openxmlformats.org/officeDocument/2006/relationships" id="259" r:id="Rbf716ef0a0fa4114"/>
    <p:sldId xmlns:r="http://schemas.openxmlformats.org/officeDocument/2006/relationships" id="260" r:id="Rb6e1a0b35c05428d"/>
    <p:sldId xmlns:r="http://schemas.openxmlformats.org/officeDocument/2006/relationships" id="261" r:id="R8c500a6a2ccc49f1"/>
    <p:sldId xmlns:r="http://schemas.openxmlformats.org/officeDocument/2006/relationships" id="262" r:id="R3c8ee35baaa1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34fd2bf0f4953" /><Relationship Type="http://schemas.openxmlformats.org/officeDocument/2006/relationships/slide" Target="/ppt/slides/slide1.xml" Id="R18a15cf8f0e94094" /><Relationship Type="http://schemas.openxmlformats.org/officeDocument/2006/relationships/slide" Target="/ppt/slides/slide2.xml" Id="R20fe18a497134334" /><Relationship Type="http://schemas.openxmlformats.org/officeDocument/2006/relationships/slide" Target="/ppt/slides/slide3.xml" Id="Rc748700b232a490f" /><Relationship Type="http://schemas.openxmlformats.org/officeDocument/2006/relationships/slide" Target="/ppt/slides/slide4.xml" Id="Rbf716ef0a0fa4114" /><Relationship Type="http://schemas.openxmlformats.org/officeDocument/2006/relationships/slide" Target="/ppt/slides/slide5.xml" Id="Rb6e1a0b35c05428d" /><Relationship Type="http://schemas.openxmlformats.org/officeDocument/2006/relationships/slide" Target="/ppt/slides/slide6.xml" Id="R8c500a6a2ccc49f1" /><Relationship Type="http://schemas.openxmlformats.org/officeDocument/2006/relationships/slide" Target="/ppt/slides/slide7.xml" Id="R3c8ee35baaa1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dbed26c96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a6b1f86f420b" /><Relationship Type="http://schemas.openxmlformats.org/officeDocument/2006/relationships/theme" Target="/ppt/slideMasters/theme/theme1.xml" Id="R878699bf3003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8a6b1f86f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e9eba1b6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a1957b22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4876454b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7cdb3cf10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1efe4e1c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5bf3b226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f17944bc4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