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36044d56ee48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8a644b394149a9"/>
  </p:sldMasterIdLst>
  <p:sldIdLst>
    <p:sldId xmlns:r="http://schemas.openxmlformats.org/officeDocument/2006/relationships" id="256" r:id="Rc28a0d59c89b440e"/>
    <p:sldId xmlns:r="http://schemas.openxmlformats.org/officeDocument/2006/relationships" id="257" r:id="R727438d6be42489c"/>
    <p:sldId xmlns:r="http://schemas.openxmlformats.org/officeDocument/2006/relationships" id="258" r:id="Ra3d79c4956f3443c"/>
    <p:sldId xmlns:r="http://schemas.openxmlformats.org/officeDocument/2006/relationships" id="259" r:id="R601dd9fe78074bfb"/>
    <p:sldId xmlns:r="http://schemas.openxmlformats.org/officeDocument/2006/relationships" id="260" r:id="Rc77f032f99d94b40"/>
    <p:sldId xmlns:r="http://schemas.openxmlformats.org/officeDocument/2006/relationships" id="261" r:id="R8c53b7bac62d486e"/>
    <p:sldId xmlns:r="http://schemas.openxmlformats.org/officeDocument/2006/relationships" id="262" r:id="R8115f34bb6e34d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a644b394149a9" /><Relationship Type="http://schemas.openxmlformats.org/officeDocument/2006/relationships/slide" Target="/ppt/slides/slide1.xml" Id="Rc28a0d59c89b440e" /><Relationship Type="http://schemas.openxmlformats.org/officeDocument/2006/relationships/slide" Target="/ppt/slides/slide2.xml" Id="R727438d6be42489c" /><Relationship Type="http://schemas.openxmlformats.org/officeDocument/2006/relationships/slide" Target="/ppt/slides/slide3.xml" Id="Ra3d79c4956f3443c" /><Relationship Type="http://schemas.openxmlformats.org/officeDocument/2006/relationships/slide" Target="/ppt/slides/slide4.xml" Id="R601dd9fe78074bfb" /><Relationship Type="http://schemas.openxmlformats.org/officeDocument/2006/relationships/slide" Target="/ppt/slides/slide5.xml" Id="Rc77f032f99d94b40" /><Relationship Type="http://schemas.openxmlformats.org/officeDocument/2006/relationships/slide" Target="/ppt/slides/slide6.xml" Id="R8c53b7bac62d486e" /><Relationship Type="http://schemas.openxmlformats.org/officeDocument/2006/relationships/slide" Target="/ppt/slides/slide7.xml" Id="R8115f34bb6e34d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1dedd0cea4a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cc9f3fba044b2" /><Relationship Type="http://schemas.openxmlformats.org/officeDocument/2006/relationships/theme" Target="/ppt/slideMasters/theme/theme1.xml" Id="R71532f7fccde43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7cc9f3fba044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04475012041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7bc413a2147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9a2b4674740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ae6d98fe44d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cea4b2c7442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8a8c1131d48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b439d8ce741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