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e830d97e94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89ebae54545a1"/>
  </p:sldMasterIdLst>
  <p:sldIdLst>
    <p:sldId xmlns:r="http://schemas.openxmlformats.org/officeDocument/2006/relationships" id="256" r:id="R62ada7aa252b4de6"/>
    <p:sldId xmlns:r="http://schemas.openxmlformats.org/officeDocument/2006/relationships" id="257" r:id="R6f8e6f0fdce74a01"/>
    <p:sldId xmlns:r="http://schemas.openxmlformats.org/officeDocument/2006/relationships" id="258" r:id="R3555a4b51063401d"/>
    <p:sldId xmlns:r="http://schemas.openxmlformats.org/officeDocument/2006/relationships" id="259" r:id="Rea194c8bc5dd45a5"/>
    <p:sldId xmlns:r="http://schemas.openxmlformats.org/officeDocument/2006/relationships" id="260" r:id="R9a94eebde7db448c"/>
    <p:sldId xmlns:r="http://schemas.openxmlformats.org/officeDocument/2006/relationships" id="261" r:id="Rc0038d307b0044a1"/>
    <p:sldId xmlns:r="http://schemas.openxmlformats.org/officeDocument/2006/relationships" id="262" r:id="R99f857883391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89ebae54545a1" /><Relationship Type="http://schemas.openxmlformats.org/officeDocument/2006/relationships/slide" Target="/ppt/slides/slide1.xml" Id="R62ada7aa252b4de6" /><Relationship Type="http://schemas.openxmlformats.org/officeDocument/2006/relationships/slide" Target="/ppt/slides/slide2.xml" Id="R6f8e6f0fdce74a01" /><Relationship Type="http://schemas.openxmlformats.org/officeDocument/2006/relationships/slide" Target="/ppt/slides/slide3.xml" Id="R3555a4b51063401d" /><Relationship Type="http://schemas.openxmlformats.org/officeDocument/2006/relationships/slide" Target="/ppt/slides/slide4.xml" Id="Rea194c8bc5dd45a5" /><Relationship Type="http://schemas.openxmlformats.org/officeDocument/2006/relationships/slide" Target="/ppt/slides/slide5.xml" Id="R9a94eebde7db448c" /><Relationship Type="http://schemas.openxmlformats.org/officeDocument/2006/relationships/slide" Target="/ppt/slides/slide6.xml" Id="Rc0038d307b0044a1" /><Relationship Type="http://schemas.openxmlformats.org/officeDocument/2006/relationships/slide" Target="/ppt/slides/slide7.xml" Id="R99f857883391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d5f5923b4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20e2715e84d78" /><Relationship Type="http://schemas.openxmlformats.org/officeDocument/2006/relationships/theme" Target="/ppt/slideMasters/theme/theme1.xml" Id="R30eb21d520d4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20e2715e84d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ebb0b96c947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abb1059dd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454154be5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b4565a2d3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d130fff9e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79b0e98764a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052af88e0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