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a8c8740a8745f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2b11daae3c4c17"/>
  </p:sldMasterIdLst>
  <p:sldIdLst>
    <p:sldId xmlns:r="http://schemas.openxmlformats.org/officeDocument/2006/relationships" id="256" r:id="Ra0b8fee184234dcb"/>
    <p:sldId xmlns:r="http://schemas.openxmlformats.org/officeDocument/2006/relationships" id="257" r:id="Re4ad9332c1b84898"/>
    <p:sldId xmlns:r="http://schemas.openxmlformats.org/officeDocument/2006/relationships" id="258" r:id="Raefae9297b544eb5"/>
    <p:sldId xmlns:r="http://schemas.openxmlformats.org/officeDocument/2006/relationships" id="259" r:id="Reebd8f3b70934d75"/>
    <p:sldId xmlns:r="http://schemas.openxmlformats.org/officeDocument/2006/relationships" id="260" r:id="Re2b9f3e9dbec4f2f"/>
    <p:sldId xmlns:r="http://schemas.openxmlformats.org/officeDocument/2006/relationships" id="261" r:id="Rc269943f2cb8460d"/>
    <p:sldId xmlns:r="http://schemas.openxmlformats.org/officeDocument/2006/relationships" id="262" r:id="Rf9f94a66408440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2b11daae3c4c17" /><Relationship Type="http://schemas.openxmlformats.org/officeDocument/2006/relationships/slide" Target="/ppt/slides/slide1.xml" Id="Ra0b8fee184234dcb" /><Relationship Type="http://schemas.openxmlformats.org/officeDocument/2006/relationships/slide" Target="/ppt/slides/slide2.xml" Id="Re4ad9332c1b84898" /><Relationship Type="http://schemas.openxmlformats.org/officeDocument/2006/relationships/slide" Target="/ppt/slides/slide3.xml" Id="Raefae9297b544eb5" /><Relationship Type="http://schemas.openxmlformats.org/officeDocument/2006/relationships/slide" Target="/ppt/slides/slide4.xml" Id="Reebd8f3b70934d75" /><Relationship Type="http://schemas.openxmlformats.org/officeDocument/2006/relationships/slide" Target="/ppt/slides/slide5.xml" Id="Re2b9f3e9dbec4f2f" /><Relationship Type="http://schemas.openxmlformats.org/officeDocument/2006/relationships/slide" Target="/ppt/slides/slide6.xml" Id="Rc269943f2cb8460d" /><Relationship Type="http://schemas.openxmlformats.org/officeDocument/2006/relationships/slide" Target="/ppt/slides/slide7.xml" Id="Rf9f94a66408440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97b978f7404a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28c3b7a0f54512" /><Relationship Type="http://schemas.openxmlformats.org/officeDocument/2006/relationships/theme" Target="/ppt/slideMasters/theme/theme1.xml" Id="Rc2fcd9a1d62e4ab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28c3b7a0f545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77482295f0447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86b2fd67b84b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a53741fdae45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d9e4e4b7ea40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362a9512244f6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a4c855bcd04e8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4811a1a11940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NYBOLOFT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NYBOLOFT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NYBOLOFT ENTREPRENØR AS ble etablert [år] og holder til i Hammerfest.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NYBOLOFT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NYBOLOFT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NYBOLOFT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19 635 824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−264 094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−417 909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−418 172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7 061 179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NYBOLOFT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K.F HOLDING AS  –  55,1 %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FREDRIKSEN KAI  –  15,3 %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NYBOLOFT ENTREPRENØR AS  –  8,6 %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FREDRIKSEN SVEIN  –  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OLA  –  7,0 %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YDSTIE ARNSTEIN  –  7,0 %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NYBOLOFT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Brenneriveien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9601 Hammerfest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78 42 17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kai.fredriksen@nyboloft.no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985 224 439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NYBOLOFT ENTREPRENØR AS</a:t>
            </a:r>
          </a:p>
        </p:txBody>
      </p:sp>
    </p:spTree>
  </p:cSld>
  <p:clrMapOvr>
    <a:masterClrMapping xmlns:a="http://schemas.openxmlformats.org/drawingml/2006/main"/>
  </p:clrMapOvr>
</p:sld>
</file>